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6" r:id="rId3"/>
    <p:sldMasterId id="2147483708" r:id="rId4"/>
  </p:sldMasterIdLst>
  <p:notesMasterIdLst>
    <p:notesMasterId r:id="rId26"/>
  </p:notesMasterIdLst>
  <p:sldIdLst>
    <p:sldId id="256" r:id="rId5"/>
    <p:sldId id="284" r:id="rId6"/>
    <p:sldId id="289" r:id="rId7"/>
    <p:sldId id="301" r:id="rId8"/>
    <p:sldId id="272" r:id="rId9"/>
    <p:sldId id="295" r:id="rId10"/>
    <p:sldId id="300" r:id="rId11"/>
    <p:sldId id="278" r:id="rId12"/>
    <p:sldId id="280" r:id="rId13"/>
    <p:sldId id="288" r:id="rId14"/>
    <p:sldId id="291" r:id="rId15"/>
    <p:sldId id="286" r:id="rId16"/>
    <p:sldId id="296" r:id="rId17"/>
    <p:sldId id="297" r:id="rId18"/>
    <p:sldId id="298" r:id="rId19"/>
    <p:sldId id="265" r:id="rId20"/>
    <p:sldId id="283" r:id="rId21"/>
    <p:sldId id="293" r:id="rId22"/>
    <p:sldId id="294" r:id="rId23"/>
    <p:sldId id="285"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0D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816" autoAdjust="0"/>
  </p:normalViewPr>
  <p:slideViewPr>
    <p:cSldViewPr snapToGrid="0">
      <p:cViewPr varScale="1">
        <p:scale>
          <a:sx n="63" d="100"/>
          <a:sy n="63" d="100"/>
        </p:scale>
        <p:origin x="141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77.svg"/></Relationships>
</file>

<file path=ppt/diagrams/_rels/data4.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ata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7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svg"/><Relationship Id="rId1" Type="http://schemas.openxmlformats.org/officeDocument/2006/relationships/image" Target="../media/image191.png"/><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F1E94-1BA9-4E2D-997A-3388A2616AFC}"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EC21A390-2C7F-47B7-A054-584DD4E30D1E}">
      <dgm:prSet custT="1"/>
      <dgm:spPr/>
      <dgm:t>
        <a:bodyPr/>
        <a:lstStyle/>
        <a:p>
          <a:pPr algn="ctr">
            <a:defRPr b="1"/>
          </a:pPr>
          <a:r>
            <a:rPr lang="en-US" sz="2400" dirty="0"/>
            <a:t>Series of if-then statements about the independent variables in a certain observation to predict a number (Regression).</a:t>
          </a:r>
        </a:p>
      </dgm:t>
    </dgm:pt>
    <dgm:pt modelId="{DCDFDC09-0580-40C3-A4F0-C6A7AB1F01E3}" type="parTrans" cxnId="{2F8F0D92-CEA9-4978-BFB9-6E034AAB8AC6}">
      <dgm:prSet/>
      <dgm:spPr/>
      <dgm:t>
        <a:bodyPr/>
        <a:lstStyle/>
        <a:p>
          <a:endParaRPr lang="en-US"/>
        </a:p>
      </dgm:t>
    </dgm:pt>
    <dgm:pt modelId="{6490BA3F-C29D-4AB1-9F15-F59028A9142C}" type="sibTrans" cxnId="{2F8F0D92-CEA9-4978-BFB9-6E034AAB8AC6}">
      <dgm:prSet/>
      <dgm:spPr/>
      <dgm:t>
        <a:bodyPr/>
        <a:lstStyle/>
        <a:p>
          <a:endParaRPr lang="en-US"/>
        </a:p>
      </dgm:t>
    </dgm:pt>
    <dgm:pt modelId="{BF6FDCEA-E115-4D72-B307-7445058FE05E}">
      <dgm:prSet/>
      <dgm:spPr/>
      <dgm:t>
        <a:bodyPr/>
        <a:lstStyle/>
        <a:p>
          <a:pPr algn="ctr">
            <a:defRPr b="1"/>
          </a:pPr>
          <a:r>
            <a:rPr lang="en-US" dirty="0"/>
            <a:t>Decision trees splits the dataset </a:t>
          </a:r>
          <a:r>
            <a:rPr lang="en-US" b="1" dirty="0"/>
            <a:t>recursively</a:t>
          </a:r>
          <a:r>
            <a:rPr lang="en-US" dirty="0"/>
            <a:t> using the decision nodes, until it’s a pure leaf node.</a:t>
          </a:r>
        </a:p>
      </dgm:t>
    </dgm:pt>
    <dgm:pt modelId="{CE5C41E6-8285-4808-842F-4AE9F54A8254}" type="parTrans" cxnId="{0A091A74-6AA6-4D87-AE24-83711410FAD2}">
      <dgm:prSet/>
      <dgm:spPr/>
      <dgm:t>
        <a:bodyPr/>
        <a:lstStyle/>
        <a:p>
          <a:endParaRPr lang="en-US"/>
        </a:p>
      </dgm:t>
    </dgm:pt>
    <dgm:pt modelId="{7F775AB6-6EAF-470E-A088-E7A1B9AD5453}" type="sibTrans" cxnId="{0A091A74-6AA6-4D87-AE24-83711410FAD2}">
      <dgm:prSet/>
      <dgm:spPr/>
      <dgm:t>
        <a:bodyPr/>
        <a:lstStyle/>
        <a:p>
          <a:endParaRPr lang="en-US"/>
        </a:p>
      </dgm:t>
    </dgm:pt>
    <dgm:pt modelId="{E6441343-96CF-4088-8B69-AF595A5A48A8}">
      <dgm:prSet/>
      <dgm:spPr/>
      <dgm:t>
        <a:bodyPr/>
        <a:lstStyle/>
        <a:p>
          <a:pPr algn="ctr">
            <a:defRPr b="1"/>
          </a:pPr>
          <a:r>
            <a:rPr lang="en-US" dirty="0"/>
            <a:t>PROBLEM: small changes in the training data, might return a completely different result.</a:t>
          </a:r>
        </a:p>
      </dgm:t>
    </dgm:pt>
    <dgm:pt modelId="{EC198449-8026-4D8F-B0F0-6F6F0B40453B}" type="parTrans" cxnId="{8E4B16F4-BE90-481F-957D-9BD2A24573E7}">
      <dgm:prSet/>
      <dgm:spPr/>
      <dgm:t>
        <a:bodyPr/>
        <a:lstStyle/>
        <a:p>
          <a:endParaRPr lang="en-US"/>
        </a:p>
      </dgm:t>
    </dgm:pt>
    <dgm:pt modelId="{85624965-F693-4C49-BB8E-5B681314FC2C}" type="sibTrans" cxnId="{8E4B16F4-BE90-481F-957D-9BD2A24573E7}">
      <dgm:prSet/>
      <dgm:spPr/>
      <dgm:t>
        <a:bodyPr/>
        <a:lstStyle/>
        <a:p>
          <a:endParaRPr lang="en-US"/>
        </a:p>
      </dgm:t>
    </dgm:pt>
    <dgm:pt modelId="{113A3D46-C69F-40B2-AF58-423654664E91}">
      <dgm:prSet/>
      <dgm:spPr/>
      <dgm:t>
        <a:bodyPr/>
        <a:lstStyle/>
        <a:p>
          <a:pPr algn="ctr">
            <a:buFont typeface="Arial" panose="020B0604020202020204" pitchFamily="34" charset="0"/>
            <a:buChar char="•"/>
          </a:pPr>
          <a:r>
            <a:rPr lang="en-US" dirty="0"/>
            <a:t>Sensitive to training data</a:t>
          </a:r>
        </a:p>
      </dgm:t>
    </dgm:pt>
    <dgm:pt modelId="{CA9F1EC6-B871-4DD9-AF06-A444B0E9691C}" type="parTrans" cxnId="{968F0BAC-4FC6-45B3-915D-944FFACD7961}">
      <dgm:prSet/>
      <dgm:spPr/>
      <dgm:t>
        <a:bodyPr/>
        <a:lstStyle/>
        <a:p>
          <a:endParaRPr lang="en-US"/>
        </a:p>
      </dgm:t>
    </dgm:pt>
    <dgm:pt modelId="{5FFFA4C2-5741-450A-90C6-223E9E8909A2}" type="sibTrans" cxnId="{968F0BAC-4FC6-45B3-915D-944FFACD7961}">
      <dgm:prSet/>
      <dgm:spPr/>
      <dgm:t>
        <a:bodyPr/>
        <a:lstStyle/>
        <a:p>
          <a:endParaRPr lang="en-US"/>
        </a:p>
      </dgm:t>
    </dgm:pt>
    <dgm:pt modelId="{EE3C47E6-79F2-48FE-BD56-73B4800C3CEA}">
      <dgm:prSet/>
      <dgm:spPr/>
      <dgm:t>
        <a:bodyPr/>
        <a:lstStyle/>
        <a:p>
          <a:pPr algn="ctr">
            <a:buFont typeface="Arial" panose="020B0604020202020204" pitchFamily="34" charset="0"/>
            <a:buChar char="•"/>
          </a:pPr>
          <a:r>
            <a:rPr lang="en-US" dirty="0"/>
            <a:t>High variance</a:t>
          </a:r>
        </a:p>
      </dgm:t>
    </dgm:pt>
    <dgm:pt modelId="{C8191978-D09A-45A5-85FD-FCC50134AF83}" type="parTrans" cxnId="{91323EB6-D49F-4F25-96DD-54206A2C43D4}">
      <dgm:prSet/>
      <dgm:spPr/>
      <dgm:t>
        <a:bodyPr/>
        <a:lstStyle/>
        <a:p>
          <a:endParaRPr lang="en-US"/>
        </a:p>
      </dgm:t>
    </dgm:pt>
    <dgm:pt modelId="{1D7AC52A-A9A3-4262-A50F-6B3109241219}" type="sibTrans" cxnId="{91323EB6-D49F-4F25-96DD-54206A2C43D4}">
      <dgm:prSet/>
      <dgm:spPr/>
      <dgm:t>
        <a:bodyPr/>
        <a:lstStyle/>
        <a:p>
          <a:endParaRPr lang="en-US"/>
        </a:p>
      </dgm:t>
    </dgm:pt>
    <dgm:pt modelId="{00793BC0-EE3B-4C90-A177-89EB5BEFD987}">
      <dgm:prSet/>
      <dgm:spPr/>
      <dgm:t>
        <a:bodyPr/>
        <a:lstStyle/>
        <a:p>
          <a:pPr algn="ctr">
            <a:buFont typeface="Arial" panose="020B0604020202020204" pitchFamily="34" charset="0"/>
            <a:buChar char="•"/>
          </a:pPr>
          <a:r>
            <a:rPr lang="en-US" dirty="0"/>
            <a:t>Might fail to generalize</a:t>
          </a:r>
        </a:p>
      </dgm:t>
    </dgm:pt>
    <dgm:pt modelId="{5D40E446-9CF9-4648-8ADF-30F9F80AA770}" type="parTrans" cxnId="{B26B6D52-F361-4BB3-A59B-AFAC743F452B}">
      <dgm:prSet/>
      <dgm:spPr/>
      <dgm:t>
        <a:bodyPr/>
        <a:lstStyle/>
        <a:p>
          <a:endParaRPr lang="en-US"/>
        </a:p>
      </dgm:t>
    </dgm:pt>
    <dgm:pt modelId="{8C470A6E-C613-4A04-A9FA-461BB7C0DE74}" type="sibTrans" cxnId="{B26B6D52-F361-4BB3-A59B-AFAC743F452B}">
      <dgm:prSet/>
      <dgm:spPr/>
      <dgm:t>
        <a:bodyPr/>
        <a:lstStyle/>
        <a:p>
          <a:endParaRPr lang="en-US"/>
        </a:p>
      </dgm:t>
    </dgm:pt>
    <dgm:pt modelId="{64D1F29B-57E3-436F-B6BA-6306657BB6DA}" type="pres">
      <dgm:prSet presAssocID="{BF5F1E94-1BA9-4E2D-997A-3388A2616AFC}" presName="root" presStyleCnt="0">
        <dgm:presLayoutVars>
          <dgm:dir/>
          <dgm:resizeHandles val="exact"/>
        </dgm:presLayoutVars>
      </dgm:prSet>
      <dgm:spPr/>
    </dgm:pt>
    <dgm:pt modelId="{9462653A-9EE0-416B-9EB3-21F245F2456B}" type="pres">
      <dgm:prSet presAssocID="{EC21A390-2C7F-47B7-A054-584DD4E30D1E}" presName="compNode" presStyleCnt="0"/>
      <dgm:spPr/>
    </dgm:pt>
    <dgm:pt modelId="{E8F45674-AF9E-4A1C-B088-391FFA264E95}" type="pres">
      <dgm:prSet presAssocID="{EC21A390-2C7F-47B7-A054-584DD4E30D1E}" presName="iconRect" presStyleLbl="node1" presStyleIdx="0" presStyleCnt="3" custLinFactNeighborX="96923" custLinFactNeighborY="772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1687A56-1D18-440D-9042-846AA0F951D3}" type="pres">
      <dgm:prSet presAssocID="{EC21A390-2C7F-47B7-A054-584DD4E30D1E}" presName="iconSpace" presStyleCnt="0"/>
      <dgm:spPr/>
    </dgm:pt>
    <dgm:pt modelId="{7E7777E7-CA51-4A28-8AE3-9B77CE21C16B}" type="pres">
      <dgm:prSet presAssocID="{EC21A390-2C7F-47B7-A054-584DD4E30D1E}" presName="parTx" presStyleLbl="revTx" presStyleIdx="0" presStyleCnt="6">
        <dgm:presLayoutVars>
          <dgm:chMax val="0"/>
          <dgm:chPref val="0"/>
        </dgm:presLayoutVars>
      </dgm:prSet>
      <dgm:spPr/>
    </dgm:pt>
    <dgm:pt modelId="{09E4B6C5-11C1-4DA1-9EDB-B8BB7208BDCE}" type="pres">
      <dgm:prSet presAssocID="{EC21A390-2C7F-47B7-A054-584DD4E30D1E}" presName="txSpace" presStyleCnt="0"/>
      <dgm:spPr/>
    </dgm:pt>
    <dgm:pt modelId="{C66C7F67-9BC4-4F53-94C7-58FE5C1BDB37}" type="pres">
      <dgm:prSet presAssocID="{EC21A390-2C7F-47B7-A054-584DD4E30D1E}" presName="desTx" presStyleLbl="revTx" presStyleIdx="1" presStyleCnt="6">
        <dgm:presLayoutVars/>
      </dgm:prSet>
      <dgm:spPr/>
    </dgm:pt>
    <dgm:pt modelId="{E4ED616E-9B20-4F43-B4A9-94B2B1702B67}" type="pres">
      <dgm:prSet presAssocID="{6490BA3F-C29D-4AB1-9F15-F59028A9142C}" presName="sibTrans" presStyleCnt="0"/>
      <dgm:spPr/>
    </dgm:pt>
    <dgm:pt modelId="{B9B6326D-77BB-48EB-B579-1D9E10BA6A81}" type="pres">
      <dgm:prSet presAssocID="{BF6FDCEA-E115-4D72-B307-7445058FE05E}" presName="compNode" presStyleCnt="0"/>
      <dgm:spPr/>
    </dgm:pt>
    <dgm:pt modelId="{100B83C7-B72C-4947-A7F3-9E0B5283C866}" type="pres">
      <dgm:prSet presAssocID="{BF6FDCEA-E115-4D72-B307-7445058FE05E}" presName="iconRect" presStyleLbl="node1" presStyleIdx="1" presStyleCnt="3" custLinFactNeighborX="99722" custLinFactNeighborY="943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89503F6C-A4F2-4C7B-8724-886F5ACB8840}" type="pres">
      <dgm:prSet presAssocID="{BF6FDCEA-E115-4D72-B307-7445058FE05E}" presName="iconSpace" presStyleCnt="0"/>
      <dgm:spPr/>
    </dgm:pt>
    <dgm:pt modelId="{2195C534-A388-44F1-8DA0-0A9286BD9041}" type="pres">
      <dgm:prSet presAssocID="{BF6FDCEA-E115-4D72-B307-7445058FE05E}" presName="parTx" presStyleLbl="revTx" presStyleIdx="2" presStyleCnt="6">
        <dgm:presLayoutVars>
          <dgm:chMax val="0"/>
          <dgm:chPref val="0"/>
        </dgm:presLayoutVars>
      </dgm:prSet>
      <dgm:spPr/>
    </dgm:pt>
    <dgm:pt modelId="{33278A78-2782-4BBD-B81D-E141E475FF28}" type="pres">
      <dgm:prSet presAssocID="{BF6FDCEA-E115-4D72-B307-7445058FE05E}" presName="txSpace" presStyleCnt="0"/>
      <dgm:spPr/>
    </dgm:pt>
    <dgm:pt modelId="{50D3C246-2161-435C-A87F-97E7B2E5C8FC}" type="pres">
      <dgm:prSet presAssocID="{BF6FDCEA-E115-4D72-B307-7445058FE05E}" presName="desTx" presStyleLbl="revTx" presStyleIdx="3" presStyleCnt="6">
        <dgm:presLayoutVars/>
      </dgm:prSet>
      <dgm:spPr/>
    </dgm:pt>
    <dgm:pt modelId="{A36EB5BD-957F-4104-BAEE-FBDBC0B4C7E9}" type="pres">
      <dgm:prSet presAssocID="{7F775AB6-6EAF-470E-A088-E7A1B9AD5453}" presName="sibTrans" presStyleCnt="0"/>
      <dgm:spPr/>
    </dgm:pt>
    <dgm:pt modelId="{14CA2623-3FD1-48DF-9721-9F9F1920B035}" type="pres">
      <dgm:prSet presAssocID="{E6441343-96CF-4088-8B69-AF595A5A48A8}" presName="compNode" presStyleCnt="0"/>
      <dgm:spPr/>
    </dgm:pt>
    <dgm:pt modelId="{93FE324E-AD36-4A78-A86C-CDC5E818B72B}" type="pres">
      <dgm:prSet presAssocID="{E6441343-96CF-4088-8B69-AF595A5A48A8}" presName="iconRect" presStyleLbl="node1" presStyleIdx="2" presStyleCnt="3" custLinFactNeighborX="98149" custLinFactNeighborY="-85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d Bump"/>
        </a:ext>
      </dgm:extLst>
    </dgm:pt>
    <dgm:pt modelId="{D3BC9E7E-616A-4470-9096-13C7825675EA}" type="pres">
      <dgm:prSet presAssocID="{E6441343-96CF-4088-8B69-AF595A5A48A8}" presName="iconSpace" presStyleCnt="0"/>
      <dgm:spPr/>
    </dgm:pt>
    <dgm:pt modelId="{1161ADDB-9B41-4E94-A339-B34836ADC9DB}" type="pres">
      <dgm:prSet presAssocID="{E6441343-96CF-4088-8B69-AF595A5A48A8}" presName="parTx" presStyleLbl="revTx" presStyleIdx="4" presStyleCnt="6">
        <dgm:presLayoutVars>
          <dgm:chMax val="0"/>
          <dgm:chPref val="0"/>
        </dgm:presLayoutVars>
      </dgm:prSet>
      <dgm:spPr/>
    </dgm:pt>
    <dgm:pt modelId="{75F6B1FB-8D59-4BF4-8E3F-6F3546B0FB89}" type="pres">
      <dgm:prSet presAssocID="{E6441343-96CF-4088-8B69-AF595A5A48A8}" presName="txSpace" presStyleCnt="0"/>
      <dgm:spPr/>
    </dgm:pt>
    <dgm:pt modelId="{B7948683-8CF9-401C-843C-E5835D8C044D}" type="pres">
      <dgm:prSet presAssocID="{E6441343-96CF-4088-8B69-AF595A5A48A8}" presName="desTx" presStyleLbl="revTx" presStyleIdx="5" presStyleCnt="6">
        <dgm:presLayoutVars/>
      </dgm:prSet>
      <dgm:spPr/>
    </dgm:pt>
  </dgm:ptLst>
  <dgm:cxnLst>
    <dgm:cxn modelId="{9504A22C-7220-4483-8496-261F7381E51A}" type="presOf" srcId="{BF6FDCEA-E115-4D72-B307-7445058FE05E}" destId="{2195C534-A388-44F1-8DA0-0A9286BD9041}" srcOrd="0" destOrd="0" presId="urn:microsoft.com/office/officeart/2018/2/layout/IconLabelDescriptionList"/>
    <dgm:cxn modelId="{00A76E3C-6B97-461C-AE78-4370FC98FCD6}" type="presOf" srcId="{00793BC0-EE3B-4C90-A177-89EB5BEFD987}" destId="{B7948683-8CF9-401C-843C-E5835D8C044D}" srcOrd="0" destOrd="2" presId="urn:microsoft.com/office/officeart/2018/2/layout/IconLabelDescriptionList"/>
    <dgm:cxn modelId="{B26B6D52-F361-4BB3-A59B-AFAC743F452B}" srcId="{E6441343-96CF-4088-8B69-AF595A5A48A8}" destId="{00793BC0-EE3B-4C90-A177-89EB5BEFD987}" srcOrd="2" destOrd="0" parTransId="{5D40E446-9CF9-4648-8ADF-30F9F80AA770}" sibTransId="{8C470A6E-C613-4A04-A9FA-461BB7C0DE74}"/>
    <dgm:cxn modelId="{0A091A74-6AA6-4D87-AE24-83711410FAD2}" srcId="{BF5F1E94-1BA9-4E2D-997A-3388A2616AFC}" destId="{BF6FDCEA-E115-4D72-B307-7445058FE05E}" srcOrd="1" destOrd="0" parTransId="{CE5C41E6-8285-4808-842F-4AE9F54A8254}" sibTransId="{7F775AB6-6EAF-470E-A088-E7A1B9AD5453}"/>
    <dgm:cxn modelId="{A7754B77-71C9-4116-9796-BDFCBCD470F9}" type="presOf" srcId="{BF5F1E94-1BA9-4E2D-997A-3388A2616AFC}" destId="{64D1F29B-57E3-436F-B6BA-6306657BB6DA}" srcOrd="0" destOrd="0" presId="urn:microsoft.com/office/officeart/2018/2/layout/IconLabelDescriptionList"/>
    <dgm:cxn modelId="{2F8F0D92-CEA9-4978-BFB9-6E034AAB8AC6}" srcId="{BF5F1E94-1BA9-4E2D-997A-3388A2616AFC}" destId="{EC21A390-2C7F-47B7-A054-584DD4E30D1E}" srcOrd="0" destOrd="0" parTransId="{DCDFDC09-0580-40C3-A4F0-C6A7AB1F01E3}" sibTransId="{6490BA3F-C29D-4AB1-9F15-F59028A9142C}"/>
    <dgm:cxn modelId="{3E684F94-1638-4108-BBDD-59DE0FD3E48C}" type="presOf" srcId="{113A3D46-C69F-40B2-AF58-423654664E91}" destId="{B7948683-8CF9-401C-843C-E5835D8C044D}" srcOrd="0" destOrd="0" presId="urn:microsoft.com/office/officeart/2018/2/layout/IconLabelDescriptionList"/>
    <dgm:cxn modelId="{968F0BAC-4FC6-45B3-915D-944FFACD7961}" srcId="{E6441343-96CF-4088-8B69-AF595A5A48A8}" destId="{113A3D46-C69F-40B2-AF58-423654664E91}" srcOrd="0" destOrd="0" parTransId="{CA9F1EC6-B871-4DD9-AF06-A444B0E9691C}" sibTransId="{5FFFA4C2-5741-450A-90C6-223E9E8909A2}"/>
    <dgm:cxn modelId="{DE8F70B4-3F3E-4835-A7D3-0D346B8DCB15}" type="presOf" srcId="{EE3C47E6-79F2-48FE-BD56-73B4800C3CEA}" destId="{B7948683-8CF9-401C-843C-E5835D8C044D}" srcOrd="0" destOrd="1" presId="urn:microsoft.com/office/officeart/2018/2/layout/IconLabelDescriptionList"/>
    <dgm:cxn modelId="{91323EB6-D49F-4F25-96DD-54206A2C43D4}" srcId="{E6441343-96CF-4088-8B69-AF595A5A48A8}" destId="{EE3C47E6-79F2-48FE-BD56-73B4800C3CEA}" srcOrd="1" destOrd="0" parTransId="{C8191978-D09A-45A5-85FD-FCC50134AF83}" sibTransId="{1D7AC52A-A9A3-4262-A50F-6B3109241219}"/>
    <dgm:cxn modelId="{E63195EA-1309-44F2-9580-34A6CB20F50E}" type="presOf" srcId="{EC21A390-2C7F-47B7-A054-584DD4E30D1E}" destId="{7E7777E7-CA51-4A28-8AE3-9B77CE21C16B}" srcOrd="0" destOrd="0" presId="urn:microsoft.com/office/officeart/2018/2/layout/IconLabelDescriptionList"/>
    <dgm:cxn modelId="{8E4B16F4-BE90-481F-957D-9BD2A24573E7}" srcId="{BF5F1E94-1BA9-4E2D-997A-3388A2616AFC}" destId="{E6441343-96CF-4088-8B69-AF595A5A48A8}" srcOrd="2" destOrd="0" parTransId="{EC198449-8026-4D8F-B0F0-6F6F0B40453B}" sibTransId="{85624965-F693-4C49-BB8E-5B681314FC2C}"/>
    <dgm:cxn modelId="{955008F8-7208-46FC-BC5C-5E867FCC878D}" type="presOf" srcId="{E6441343-96CF-4088-8B69-AF595A5A48A8}" destId="{1161ADDB-9B41-4E94-A339-B34836ADC9DB}" srcOrd="0" destOrd="0" presId="urn:microsoft.com/office/officeart/2018/2/layout/IconLabelDescriptionList"/>
    <dgm:cxn modelId="{797BC827-3953-441C-8358-E3F8AF1799A6}" type="presParOf" srcId="{64D1F29B-57E3-436F-B6BA-6306657BB6DA}" destId="{9462653A-9EE0-416B-9EB3-21F245F2456B}" srcOrd="0" destOrd="0" presId="urn:microsoft.com/office/officeart/2018/2/layout/IconLabelDescriptionList"/>
    <dgm:cxn modelId="{4B720727-5D95-4804-93F2-473653EC3C7B}" type="presParOf" srcId="{9462653A-9EE0-416B-9EB3-21F245F2456B}" destId="{E8F45674-AF9E-4A1C-B088-391FFA264E95}" srcOrd="0" destOrd="0" presId="urn:microsoft.com/office/officeart/2018/2/layout/IconLabelDescriptionList"/>
    <dgm:cxn modelId="{03C8AB3E-9412-493B-BE99-0700F48B779D}" type="presParOf" srcId="{9462653A-9EE0-416B-9EB3-21F245F2456B}" destId="{11687A56-1D18-440D-9042-846AA0F951D3}" srcOrd="1" destOrd="0" presId="urn:microsoft.com/office/officeart/2018/2/layout/IconLabelDescriptionList"/>
    <dgm:cxn modelId="{FEC45864-8DDD-4CB5-8E78-A7AED9DFD015}" type="presParOf" srcId="{9462653A-9EE0-416B-9EB3-21F245F2456B}" destId="{7E7777E7-CA51-4A28-8AE3-9B77CE21C16B}" srcOrd="2" destOrd="0" presId="urn:microsoft.com/office/officeart/2018/2/layout/IconLabelDescriptionList"/>
    <dgm:cxn modelId="{7BBFBB4A-CD4A-41E5-9F99-4D3B94293165}" type="presParOf" srcId="{9462653A-9EE0-416B-9EB3-21F245F2456B}" destId="{09E4B6C5-11C1-4DA1-9EDB-B8BB7208BDCE}" srcOrd="3" destOrd="0" presId="urn:microsoft.com/office/officeart/2018/2/layout/IconLabelDescriptionList"/>
    <dgm:cxn modelId="{745EA7F8-2C58-4DE0-990F-C210ECE394EB}" type="presParOf" srcId="{9462653A-9EE0-416B-9EB3-21F245F2456B}" destId="{C66C7F67-9BC4-4F53-94C7-58FE5C1BDB37}" srcOrd="4" destOrd="0" presId="urn:microsoft.com/office/officeart/2018/2/layout/IconLabelDescriptionList"/>
    <dgm:cxn modelId="{31535427-98AC-4145-92A7-AE9BC061C818}" type="presParOf" srcId="{64D1F29B-57E3-436F-B6BA-6306657BB6DA}" destId="{E4ED616E-9B20-4F43-B4A9-94B2B1702B67}" srcOrd="1" destOrd="0" presId="urn:microsoft.com/office/officeart/2018/2/layout/IconLabelDescriptionList"/>
    <dgm:cxn modelId="{8A697928-231D-4EDF-9FE4-56E2C231E735}" type="presParOf" srcId="{64D1F29B-57E3-436F-B6BA-6306657BB6DA}" destId="{B9B6326D-77BB-48EB-B579-1D9E10BA6A81}" srcOrd="2" destOrd="0" presId="urn:microsoft.com/office/officeart/2018/2/layout/IconLabelDescriptionList"/>
    <dgm:cxn modelId="{9C73A95B-E209-4207-9DF8-11A022980082}" type="presParOf" srcId="{B9B6326D-77BB-48EB-B579-1D9E10BA6A81}" destId="{100B83C7-B72C-4947-A7F3-9E0B5283C866}" srcOrd="0" destOrd="0" presId="urn:microsoft.com/office/officeart/2018/2/layout/IconLabelDescriptionList"/>
    <dgm:cxn modelId="{6BDD92E8-2780-4BED-90A1-CED7BCE223C9}" type="presParOf" srcId="{B9B6326D-77BB-48EB-B579-1D9E10BA6A81}" destId="{89503F6C-A4F2-4C7B-8724-886F5ACB8840}" srcOrd="1" destOrd="0" presId="urn:microsoft.com/office/officeart/2018/2/layout/IconLabelDescriptionList"/>
    <dgm:cxn modelId="{1D74C20A-F46F-4A3A-B4AD-374569CAD88A}" type="presParOf" srcId="{B9B6326D-77BB-48EB-B579-1D9E10BA6A81}" destId="{2195C534-A388-44F1-8DA0-0A9286BD9041}" srcOrd="2" destOrd="0" presId="urn:microsoft.com/office/officeart/2018/2/layout/IconLabelDescriptionList"/>
    <dgm:cxn modelId="{F15946EA-C3A7-4CF9-90F6-5F077A9798EE}" type="presParOf" srcId="{B9B6326D-77BB-48EB-B579-1D9E10BA6A81}" destId="{33278A78-2782-4BBD-B81D-E141E475FF28}" srcOrd="3" destOrd="0" presId="urn:microsoft.com/office/officeart/2018/2/layout/IconLabelDescriptionList"/>
    <dgm:cxn modelId="{59F739EB-C63A-4806-B05C-3A2B70B9BDA4}" type="presParOf" srcId="{B9B6326D-77BB-48EB-B579-1D9E10BA6A81}" destId="{50D3C246-2161-435C-A87F-97E7B2E5C8FC}" srcOrd="4" destOrd="0" presId="urn:microsoft.com/office/officeart/2018/2/layout/IconLabelDescriptionList"/>
    <dgm:cxn modelId="{4E5907F7-6936-4E82-B545-11AAC57D8446}" type="presParOf" srcId="{64D1F29B-57E3-436F-B6BA-6306657BB6DA}" destId="{A36EB5BD-957F-4104-BAEE-FBDBC0B4C7E9}" srcOrd="3" destOrd="0" presId="urn:microsoft.com/office/officeart/2018/2/layout/IconLabelDescriptionList"/>
    <dgm:cxn modelId="{091C04E7-5278-4C77-A433-4391A4A7D09B}" type="presParOf" srcId="{64D1F29B-57E3-436F-B6BA-6306657BB6DA}" destId="{14CA2623-3FD1-48DF-9721-9F9F1920B035}" srcOrd="4" destOrd="0" presId="urn:microsoft.com/office/officeart/2018/2/layout/IconLabelDescriptionList"/>
    <dgm:cxn modelId="{4A9FAEC4-9CD6-44DD-9B72-CC762B058D43}" type="presParOf" srcId="{14CA2623-3FD1-48DF-9721-9F9F1920B035}" destId="{93FE324E-AD36-4A78-A86C-CDC5E818B72B}" srcOrd="0" destOrd="0" presId="urn:microsoft.com/office/officeart/2018/2/layout/IconLabelDescriptionList"/>
    <dgm:cxn modelId="{4176A00A-34E3-4C33-99B9-13ACC157A390}" type="presParOf" srcId="{14CA2623-3FD1-48DF-9721-9F9F1920B035}" destId="{D3BC9E7E-616A-4470-9096-13C7825675EA}" srcOrd="1" destOrd="0" presId="urn:microsoft.com/office/officeart/2018/2/layout/IconLabelDescriptionList"/>
    <dgm:cxn modelId="{AC26704E-C310-47A4-A3EE-A715BC385E49}" type="presParOf" srcId="{14CA2623-3FD1-48DF-9721-9F9F1920B035}" destId="{1161ADDB-9B41-4E94-A339-B34836ADC9DB}" srcOrd="2" destOrd="0" presId="urn:microsoft.com/office/officeart/2018/2/layout/IconLabelDescriptionList"/>
    <dgm:cxn modelId="{34B1D292-A903-4D0E-9A32-AA3202E9C6D0}" type="presParOf" srcId="{14CA2623-3FD1-48DF-9721-9F9F1920B035}" destId="{75F6B1FB-8D59-4BF4-8E3F-6F3546B0FB89}" srcOrd="3" destOrd="0" presId="urn:microsoft.com/office/officeart/2018/2/layout/IconLabelDescriptionList"/>
    <dgm:cxn modelId="{0591568D-73AF-4AC8-8D01-2519306969DE}" type="presParOf" srcId="{14CA2623-3FD1-48DF-9721-9F9F1920B035}" destId="{B7948683-8CF9-401C-843C-E5835D8C044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E8ED3-D1BD-4FDC-BAFF-FE3DB159EBD1}" type="doc">
      <dgm:prSet loTypeId="urn:microsoft.com/office/officeart/2005/8/layout/vList2" loCatId="list" qsTypeId="urn:microsoft.com/office/officeart/2005/8/quickstyle/simple4" qsCatId="simple" csTypeId="urn:microsoft.com/office/officeart/2005/8/colors/colorful4" csCatId="colorful"/>
      <dgm:spPr/>
      <dgm:t>
        <a:bodyPr/>
        <a:lstStyle/>
        <a:p>
          <a:endParaRPr lang="en-US"/>
        </a:p>
      </dgm:t>
    </dgm:pt>
    <dgm:pt modelId="{5D109601-587F-4CC4-B5DD-5B6AC9ADF232}">
      <dgm:prSet/>
      <dgm:spPr/>
      <dgm:t>
        <a:bodyPr/>
        <a:lstStyle/>
        <a:p>
          <a:r>
            <a:rPr lang="en-US"/>
            <a:t>Subset rows - a bootstrap dataset</a:t>
          </a:r>
        </a:p>
      </dgm:t>
    </dgm:pt>
    <dgm:pt modelId="{EEC149DD-233B-4CD3-9672-E4C8CC944BA0}" type="parTrans" cxnId="{93A2C39B-4678-4AA1-80B5-873E4FF9C5D4}">
      <dgm:prSet/>
      <dgm:spPr/>
      <dgm:t>
        <a:bodyPr/>
        <a:lstStyle/>
        <a:p>
          <a:endParaRPr lang="en-US"/>
        </a:p>
      </dgm:t>
    </dgm:pt>
    <dgm:pt modelId="{77C82A56-A572-4952-A203-FC34DCC3E018}" type="sibTrans" cxnId="{93A2C39B-4678-4AA1-80B5-873E4FF9C5D4}">
      <dgm:prSet/>
      <dgm:spPr/>
      <dgm:t>
        <a:bodyPr/>
        <a:lstStyle/>
        <a:p>
          <a:endParaRPr lang="en-US"/>
        </a:p>
      </dgm:t>
    </dgm:pt>
    <dgm:pt modelId="{64350B7F-8A28-4C4E-B952-AE9C0AA75628}">
      <dgm:prSet/>
      <dgm:spPr/>
      <dgm:t>
        <a:bodyPr/>
        <a:lstStyle/>
        <a:p>
          <a:r>
            <a:rPr lang="en-US"/>
            <a:t>Subsets of variables – number of variables (max_features)</a:t>
          </a:r>
        </a:p>
      </dgm:t>
    </dgm:pt>
    <dgm:pt modelId="{B49F9347-6300-4777-8A32-A432E1E4A4C0}" type="parTrans" cxnId="{6FE7E4FF-4585-49C2-B836-1D9024F0084E}">
      <dgm:prSet/>
      <dgm:spPr/>
      <dgm:t>
        <a:bodyPr/>
        <a:lstStyle/>
        <a:p>
          <a:endParaRPr lang="en-US"/>
        </a:p>
      </dgm:t>
    </dgm:pt>
    <dgm:pt modelId="{3FE4194B-FBEB-4468-B300-148DF9B8722D}" type="sibTrans" cxnId="{6FE7E4FF-4585-49C2-B836-1D9024F0084E}">
      <dgm:prSet/>
      <dgm:spPr/>
      <dgm:t>
        <a:bodyPr/>
        <a:lstStyle/>
        <a:p>
          <a:endParaRPr lang="en-US"/>
        </a:p>
      </dgm:t>
    </dgm:pt>
    <dgm:pt modelId="{C479454C-4247-4C0F-9738-404200FA38B2}">
      <dgm:prSet/>
      <dgm:spPr/>
      <dgm:t>
        <a:bodyPr/>
        <a:lstStyle/>
        <a:p>
          <a:r>
            <a:rPr lang="en-US"/>
            <a:t>REPEAT – number of trees in the forest (n_estimators)</a:t>
          </a:r>
        </a:p>
      </dgm:t>
    </dgm:pt>
    <dgm:pt modelId="{9DD139A0-A08B-45AD-93B3-5B2E52FA294B}" type="parTrans" cxnId="{746B7079-D999-44D3-985F-903CC51D51A8}">
      <dgm:prSet/>
      <dgm:spPr/>
      <dgm:t>
        <a:bodyPr/>
        <a:lstStyle/>
        <a:p>
          <a:endParaRPr lang="en-US"/>
        </a:p>
      </dgm:t>
    </dgm:pt>
    <dgm:pt modelId="{1962C26D-84DA-4B9F-9C6B-1A2DA3BA69F8}" type="sibTrans" cxnId="{746B7079-D999-44D3-985F-903CC51D51A8}">
      <dgm:prSet/>
      <dgm:spPr/>
      <dgm:t>
        <a:bodyPr/>
        <a:lstStyle/>
        <a:p>
          <a:endParaRPr lang="en-US"/>
        </a:p>
      </dgm:t>
    </dgm:pt>
    <dgm:pt modelId="{0CE1C75D-443B-4D10-8EC4-0912FF5A25B9}">
      <dgm:prSet/>
      <dgm:spPr/>
      <dgm:t>
        <a:bodyPr/>
        <a:lstStyle/>
        <a:p>
          <a:r>
            <a:rPr lang="en-US"/>
            <a:t>Go to the testing set</a:t>
          </a:r>
        </a:p>
      </dgm:t>
    </dgm:pt>
    <dgm:pt modelId="{3B1549AD-8218-4948-86C6-F7E96B65F8CD}" type="parTrans" cxnId="{26D8AAC4-95B5-4044-A454-3EFED76CBD2A}">
      <dgm:prSet/>
      <dgm:spPr/>
      <dgm:t>
        <a:bodyPr/>
        <a:lstStyle/>
        <a:p>
          <a:endParaRPr lang="en-US"/>
        </a:p>
      </dgm:t>
    </dgm:pt>
    <dgm:pt modelId="{5BC7B958-64B3-42FD-80F8-8EF80B0BC89F}" type="sibTrans" cxnId="{26D8AAC4-95B5-4044-A454-3EFED76CBD2A}">
      <dgm:prSet/>
      <dgm:spPr/>
      <dgm:t>
        <a:bodyPr/>
        <a:lstStyle/>
        <a:p>
          <a:endParaRPr lang="en-US"/>
        </a:p>
      </dgm:t>
    </dgm:pt>
    <dgm:pt modelId="{A1D0BF0E-236B-4431-AE63-455DFA9B9589}">
      <dgm:prSet/>
      <dgm:spPr/>
      <dgm:t>
        <a:bodyPr/>
        <a:lstStyle/>
        <a:p>
          <a:r>
            <a:rPr lang="en-US" dirty="0"/>
            <a:t>Keep track of the results of each tree, and the result is the majority voted.</a:t>
          </a:r>
        </a:p>
      </dgm:t>
    </dgm:pt>
    <dgm:pt modelId="{DE1383A2-EFE3-473F-8CB9-D9A44FC003DA}" type="parTrans" cxnId="{EC3892E1-187D-4F0F-9F63-EDF7DA77A732}">
      <dgm:prSet/>
      <dgm:spPr/>
      <dgm:t>
        <a:bodyPr/>
        <a:lstStyle/>
        <a:p>
          <a:endParaRPr lang="en-US"/>
        </a:p>
      </dgm:t>
    </dgm:pt>
    <dgm:pt modelId="{3BFCA933-5B95-457C-A52A-3574A8EFDF40}" type="sibTrans" cxnId="{EC3892E1-187D-4F0F-9F63-EDF7DA77A732}">
      <dgm:prSet/>
      <dgm:spPr/>
      <dgm:t>
        <a:bodyPr/>
        <a:lstStyle/>
        <a:p>
          <a:endParaRPr lang="en-US"/>
        </a:p>
      </dgm:t>
    </dgm:pt>
    <dgm:pt modelId="{3EA5F2BF-784E-41C3-8509-7AE1907FA3C6}" type="pres">
      <dgm:prSet presAssocID="{53CE8ED3-D1BD-4FDC-BAFF-FE3DB159EBD1}" presName="linear" presStyleCnt="0">
        <dgm:presLayoutVars>
          <dgm:animLvl val="lvl"/>
          <dgm:resizeHandles val="exact"/>
        </dgm:presLayoutVars>
      </dgm:prSet>
      <dgm:spPr/>
    </dgm:pt>
    <dgm:pt modelId="{8D3EFA28-7406-4E1A-945E-253C2258CC07}" type="pres">
      <dgm:prSet presAssocID="{5D109601-587F-4CC4-B5DD-5B6AC9ADF232}" presName="parentText" presStyleLbl="node1" presStyleIdx="0" presStyleCnt="5">
        <dgm:presLayoutVars>
          <dgm:chMax val="0"/>
          <dgm:bulletEnabled val="1"/>
        </dgm:presLayoutVars>
      </dgm:prSet>
      <dgm:spPr/>
    </dgm:pt>
    <dgm:pt modelId="{ACA5B8AD-2312-4594-A524-18580F1C4F4E}" type="pres">
      <dgm:prSet presAssocID="{77C82A56-A572-4952-A203-FC34DCC3E018}" presName="spacer" presStyleCnt="0"/>
      <dgm:spPr/>
    </dgm:pt>
    <dgm:pt modelId="{C644C8BE-7338-4802-BE5C-FFAD044BAABA}" type="pres">
      <dgm:prSet presAssocID="{64350B7F-8A28-4C4E-B952-AE9C0AA75628}" presName="parentText" presStyleLbl="node1" presStyleIdx="1" presStyleCnt="5">
        <dgm:presLayoutVars>
          <dgm:chMax val="0"/>
          <dgm:bulletEnabled val="1"/>
        </dgm:presLayoutVars>
      </dgm:prSet>
      <dgm:spPr/>
    </dgm:pt>
    <dgm:pt modelId="{49E88E74-1C2C-4A7F-A449-4EC725410C76}" type="pres">
      <dgm:prSet presAssocID="{3FE4194B-FBEB-4468-B300-148DF9B8722D}" presName="spacer" presStyleCnt="0"/>
      <dgm:spPr/>
    </dgm:pt>
    <dgm:pt modelId="{467B4D9E-2247-410A-A045-5C74B172C953}" type="pres">
      <dgm:prSet presAssocID="{C479454C-4247-4C0F-9738-404200FA38B2}" presName="parentText" presStyleLbl="node1" presStyleIdx="2" presStyleCnt="5">
        <dgm:presLayoutVars>
          <dgm:chMax val="0"/>
          <dgm:bulletEnabled val="1"/>
        </dgm:presLayoutVars>
      </dgm:prSet>
      <dgm:spPr/>
    </dgm:pt>
    <dgm:pt modelId="{C26437CA-F7BB-457C-AFBA-F457074381C8}" type="pres">
      <dgm:prSet presAssocID="{1962C26D-84DA-4B9F-9C6B-1A2DA3BA69F8}" presName="spacer" presStyleCnt="0"/>
      <dgm:spPr/>
    </dgm:pt>
    <dgm:pt modelId="{77937065-482D-4AFD-A38F-50F579BD2604}" type="pres">
      <dgm:prSet presAssocID="{0CE1C75D-443B-4D10-8EC4-0912FF5A25B9}" presName="parentText" presStyleLbl="node1" presStyleIdx="3" presStyleCnt="5">
        <dgm:presLayoutVars>
          <dgm:chMax val="0"/>
          <dgm:bulletEnabled val="1"/>
        </dgm:presLayoutVars>
      </dgm:prSet>
      <dgm:spPr/>
    </dgm:pt>
    <dgm:pt modelId="{9A5D1D69-E44D-4058-A956-67F75B7FE313}" type="pres">
      <dgm:prSet presAssocID="{5BC7B958-64B3-42FD-80F8-8EF80B0BC89F}" presName="spacer" presStyleCnt="0"/>
      <dgm:spPr/>
    </dgm:pt>
    <dgm:pt modelId="{8C06ACC9-B768-41BA-BA14-EAEE5AC33C4C}" type="pres">
      <dgm:prSet presAssocID="{A1D0BF0E-236B-4431-AE63-455DFA9B9589}" presName="parentText" presStyleLbl="node1" presStyleIdx="4" presStyleCnt="5">
        <dgm:presLayoutVars>
          <dgm:chMax val="0"/>
          <dgm:bulletEnabled val="1"/>
        </dgm:presLayoutVars>
      </dgm:prSet>
      <dgm:spPr/>
    </dgm:pt>
  </dgm:ptLst>
  <dgm:cxnLst>
    <dgm:cxn modelId="{F5426F06-19EC-471A-A34D-4007A79AE139}" type="presOf" srcId="{C479454C-4247-4C0F-9738-404200FA38B2}" destId="{467B4D9E-2247-410A-A045-5C74B172C953}" srcOrd="0" destOrd="0" presId="urn:microsoft.com/office/officeart/2005/8/layout/vList2"/>
    <dgm:cxn modelId="{50803D1F-C607-4FDF-960C-554B0861BB4B}" type="presOf" srcId="{5D109601-587F-4CC4-B5DD-5B6AC9ADF232}" destId="{8D3EFA28-7406-4E1A-945E-253C2258CC07}" srcOrd="0" destOrd="0" presId="urn:microsoft.com/office/officeart/2005/8/layout/vList2"/>
    <dgm:cxn modelId="{A4B29760-26A9-4EF3-9EE7-1823B4CC7933}" type="presOf" srcId="{64350B7F-8A28-4C4E-B952-AE9C0AA75628}" destId="{C644C8BE-7338-4802-BE5C-FFAD044BAABA}" srcOrd="0" destOrd="0" presId="urn:microsoft.com/office/officeart/2005/8/layout/vList2"/>
    <dgm:cxn modelId="{746B7079-D999-44D3-985F-903CC51D51A8}" srcId="{53CE8ED3-D1BD-4FDC-BAFF-FE3DB159EBD1}" destId="{C479454C-4247-4C0F-9738-404200FA38B2}" srcOrd="2" destOrd="0" parTransId="{9DD139A0-A08B-45AD-93B3-5B2E52FA294B}" sibTransId="{1962C26D-84DA-4B9F-9C6B-1A2DA3BA69F8}"/>
    <dgm:cxn modelId="{18A1A079-1301-43B3-9A0F-3C6F0A386C42}" type="presOf" srcId="{A1D0BF0E-236B-4431-AE63-455DFA9B9589}" destId="{8C06ACC9-B768-41BA-BA14-EAEE5AC33C4C}" srcOrd="0" destOrd="0" presId="urn:microsoft.com/office/officeart/2005/8/layout/vList2"/>
    <dgm:cxn modelId="{D11AE285-0B66-4B9C-8268-527FA649BD54}" type="presOf" srcId="{53CE8ED3-D1BD-4FDC-BAFF-FE3DB159EBD1}" destId="{3EA5F2BF-784E-41C3-8509-7AE1907FA3C6}" srcOrd="0" destOrd="0" presId="urn:microsoft.com/office/officeart/2005/8/layout/vList2"/>
    <dgm:cxn modelId="{93A2C39B-4678-4AA1-80B5-873E4FF9C5D4}" srcId="{53CE8ED3-D1BD-4FDC-BAFF-FE3DB159EBD1}" destId="{5D109601-587F-4CC4-B5DD-5B6AC9ADF232}" srcOrd="0" destOrd="0" parTransId="{EEC149DD-233B-4CD3-9672-E4C8CC944BA0}" sibTransId="{77C82A56-A572-4952-A203-FC34DCC3E018}"/>
    <dgm:cxn modelId="{7A30DAAE-FFD5-424F-A5FC-7D2F71BDFBDB}" type="presOf" srcId="{0CE1C75D-443B-4D10-8EC4-0912FF5A25B9}" destId="{77937065-482D-4AFD-A38F-50F579BD2604}" srcOrd="0" destOrd="0" presId="urn:microsoft.com/office/officeart/2005/8/layout/vList2"/>
    <dgm:cxn modelId="{26D8AAC4-95B5-4044-A454-3EFED76CBD2A}" srcId="{53CE8ED3-D1BD-4FDC-BAFF-FE3DB159EBD1}" destId="{0CE1C75D-443B-4D10-8EC4-0912FF5A25B9}" srcOrd="3" destOrd="0" parTransId="{3B1549AD-8218-4948-86C6-F7E96B65F8CD}" sibTransId="{5BC7B958-64B3-42FD-80F8-8EF80B0BC89F}"/>
    <dgm:cxn modelId="{EC3892E1-187D-4F0F-9F63-EDF7DA77A732}" srcId="{53CE8ED3-D1BD-4FDC-BAFF-FE3DB159EBD1}" destId="{A1D0BF0E-236B-4431-AE63-455DFA9B9589}" srcOrd="4" destOrd="0" parTransId="{DE1383A2-EFE3-473F-8CB9-D9A44FC003DA}" sibTransId="{3BFCA933-5B95-457C-A52A-3574A8EFDF40}"/>
    <dgm:cxn modelId="{6FE7E4FF-4585-49C2-B836-1D9024F0084E}" srcId="{53CE8ED3-D1BD-4FDC-BAFF-FE3DB159EBD1}" destId="{64350B7F-8A28-4C4E-B952-AE9C0AA75628}" srcOrd="1" destOrd="0" parTransId="{B49F9347-6300-4777-8A32-A432E1E4A4C0}" sibTransId="{3FE4194B-FBEB-4468-B300-148DF9B8722D}"/>
    <dgm:cxn modelId="{11754518-7075-461A-8A26-13991BEAFBAD}" type="presParOf" srcId="{3EA5F2BF-784E-41C3-8509-7AE1907FA3C6}" destId="{8D3EFA28-7406-4E1A-945E-253C2258CC07}" srcOrd="0" destOrd="0" presId="urn:microsoft.com/office/officeart/2005/8/layout/vList2"/>
    <dgm:cxn modelId="{EF8339C2-4FC0-4AF7-923B-29E55FCFAFAB}" type="presParOf" srcId="{3EA5F2BF-784E-41C3-8509-7AE1907FA3C6}" destId="{ACA5B8AD-2312-4594-A524-18580F1C4F4E}" srcOrd="1" destOrd="0" presId="urn:microsoft.com/office/officeart/2005/8/layout/vList2"/>
    <dgm:cxn modelId="{C8DF37A9-51C5-4EF7-B9E2-AF68D9CE3C85}" type="presParOf" srcId="{3EA5F2BF-784E-41C3-8509-7AE1907FA3C6}" destId="{C644C8BE-7338-4802-BE5C-FFAD044BAABA}" srcOrd="2" destOrd="0" presId="urn:microsoft.com/office/officeart/2005/8/layout/vList2"/>
    <dgm:cxn modelId="{71DFC66A-D80A-40B3-9D2C-897F01A03CD8}" type="presParOf" srcId="{3EA5F2BF-784E-41C3-8509-7AE1907FA3C6}" destId="{49E88E74-1C2C-4A7F-A449-4EC725410C76}" srcOrd="3" destOrd="0" presId="urn:microsoft.com/office/officeart/2005/8/layout/vList2"/>
    <dgm:cxn modelId="{790D7665-B5E8-4F70-92F7-317B8FECC894}" type="presParOf" srcId="{3EA5F2BF-784E-41C3-8509-7AE1907FA3C6}" destId="{467B4D9E-2247-410A-A045-5C74B172C953}" srcOrd="4" destOrd="0" presId="urn:microsoft.com/office/officeart/2005/8/layout/vList2"/>
    <dgm:cxn modelId="{028168B7-5A35-47C0-9859-FB3843168689}" type="presParOf" srcId="{3EA5F2BF-784E-41C3-8509-7AE1907FA3C6}" destId="{C26437CA-F7BB-457C-AFBA-F457074381C8}" srcOrd="5" destOrd="0" presId="urn:microsoft.com/office/officeart/2005/8/layout/vList2"/>
    <dgm:cxn modelId="{EFB80362-1947-4C45-B91A-23A88B6980E5}" type="presParOf" srcId="{3EA5F2BF-784E-41C3-8509-7AE1907FA3C6}" destId="{77937065-482D-4AFD-A38F-50F579BD2604}" srcOrd="6" destOrd="0" presId="urn:microsoft.com/office/officeart/2005/8/layout/vList2"/>
    <dgm:cxn modelId="{42656EA8-C5D6-4AF0-B7E8-F8D7C51EA6A8}" type="presParOf" srcId="{3EA5F2BF-784E-41C3-8509-7AE1907FA3C6}" destId="{9A5D1D69-E44D-4058-A956-67F75B7FE313}" srcOrd="7" destOrd="0" presId="urn:microsoft.com/office/officeart/2005/8/layout/vList2"/>
    <dgm:cxn modelId="{2869E145-231D-4D74-B36C-CFD5C6A33C67}" type="presParOf" srcId="{3EA5F2BF-784E-41C3-8509-7AE1907FA3C6}" destId="{8C06ACC9-B768-41BA-BA14-EAEE5AC33C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0F442E2-9E8C-4916-90C3-848ED2830581}"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F460DE4F-568E-4846-9E53-264E71E67CF9}">
      <dgm:prSet/>
      <dgm:spPr/>
      <dgm:t>
        <a:bodyPr/>
        <a:lstStyle/>
        <a:p>
          <a:pPr>
            <a:lnSpc>
              <a:spcPct val="100000"/>
            </a:lnSpc>
          </a:pPr>
          <a:r>
            <a:rPr lang="en-US"/>
            <a:t>Non-deterministic method  (Random)</a:t>
          </a:r>
        </a:p>
      </dgm:t>
    </dgm:pt>
    <dgm:pt modelId="{B79D6877-9174-4DB2-8355-322DF1FBC6DC}" type="parTrans" cxnId="{5F849128-4FC5-4E4E-822B-444CDA53E890}">
      <dgm:prSet/>
      <dgm:spPr/>
      <dgm:t>
        <a:bodyPr/>
        <a:lstStyle/>
        <a:p>
          <a:endParaRPr lang="en-US"/>
        </a:p>
      </dgm:t>
    </dgm:pt>
    <dgm:pt modelId="{33C67C76-5F01-43D8-ACB4-964D83171738}" type="sibTrans" cxnId="{5F849128-4FC5-4E4E-822B-444CDA53E890}">
      <dgm:prSet/>
      <dgm:spPr/>
      <dgm:t>
        <a:bodyPr/>
        <a:lstStyle/>
        <a:p>
          <a:endParaRPr lang="en-US"/>
        </a:p>
      </dgm:t>
    </dgm:pt>
    <dgm:pt modelId="{74B1D56D-D461-4E3B-BB4F-120F23EF4495}">
      <dgm:prSet/>
      <dgm:spPr/>
      <dgm:t>
        <a:bodyPr/>
        <a:lstStyle/>
        <a:p>
          <a:pPr>
            <a:lnSpc>
              <a:spcPct val="100000"/>
            </a:lnSpc>
          </a:pPr>
          <a:r>
            <a:rPr lang="en-US"/>
            <a:t>Where the random comes from? Random subset of the available data and a random subset of the features</a:t>
          </a:r>
        </a:p>
      </dgm:t>
    </dgm:pt>
    <dgm:pt modelId="{0BC547E8-4933-4480-AA5A-C4DFC64862E8}" type="parTrans" cxnId="{E3BDFFD3-8274-41F1-B80F-C6F94AB7EE9A}">
      <dgm:prSet/>
      <dgm:spPr/>
      <dgm:t>
        <a:bodyPr/>
        <a:lstStyle/>
        <a:p>
          <a:endParaRPr lang="en-US"/>
        </a:p>
      </dgm:t>
    </dgm:pt>
    <dgm:pt modelId="{B343DD88-BCF9-4C5B-BE52-CFE399BD022A}" type="sibTrans" cxnId="{E3BDFFD3-8274-41F1-B80F-C6F94AB7EE9A}">
      <dgm:prSet/>
      <dgm:spPr/>
      <dgm:t>
        <a:bodyPr/>
        <a:lstStyle/>
        <a:p>
          <a:endParaRPr lang="en-US"/>
        </a:p>
      </dgm:t>
    </dgm:pt>
    <dgm:pt modelId="{85A5116A-D2E9-4FBE-B2BB-C3924433AEAB}">
      <dgm:prSet/>
      <dgm:spPr/>
      <dgm:t>
        <a:bodyPr/>
        <a:lstStyle/>
        <a:p>
          <a:pPr>
            <a:lnSpc>
              <a:spcPct val="100000"/>
            </a:lnSpc>
          </a:pPr>
          <a:r>
            <a:rPr lang="en-US" dirty="0"/>
            <a:t>Multiple arguments-options (18)</a:t>
          </a:r>
        </a:p>
      </dgm:t>
    </dgm:pt>
    <dgm:pt modelId="{D017AF5C-17CF-4243-A608-974D95D4C1EA}" type="parTrans" cxnId="{9D7B0362-103F-4315-A58F-325DE9CF6705}">
      <dgm:prSet/>
      <dgm:spPr/>
      <dgm:t>
        <a:bodyPr/>
        <a:lstStyle/>
        <a:p>
          <a:endParaRPr lang="en-US"/>
        </a:p>
      </dgm:t>
    </dgm:pt>
    <dgm:pt modelId="{1B248084-1B80-46EE-8DC5-721210A01D78}" type="sibTrans" cxnId="{9D7B0362-103F-4315-A58F-325DE9CF6705}">
      <dgm:prSet/>
      <dgm:spPr/>
      <dgm:t>
        <a:bodyPr/>
        <a:lstStyle/>
        <a:p>
          <a:endParaRPr lang="en-US"/>
        </a:p>
      </dgm:t>
    </dgm:pt>
    <dgm:pt modelId="{7F4F7D16-2786-47FC-98B7-5117302DB7F0}" type="pres">
      <dgm:prSet presAssocID="{C0F442E2-9E8C-4916-90C3-848ED2830581}" presName="root" presStyleCnt="0">
        <dgm:presLayoutVars>
          <dgm:dir/>
          <dgm:resizeHandles val="exact"/>
        </dgm:presLayoutVars>
      </dgm:prSet>
      <dgm:spPr/>
    </dgm:pt>
    <dgm:pt modelId="{126DF353-7A29-4D52-9F95-909EA2032407}" type="pres">
      <dgm:prSet presAssocID="{F460DE4F-568E-4846-9E53-264E71E67CF9}" presName="compNode" presStyleCnt="0"/>
      <dgm:spPr/>
    </dgm:pt>
    <dgm:pt modelId="{74368814-269C-4D16-BAE8-E1DABCB154A9}" type="pres">
      <dgm:prSet presAssocID="{F460DE4F-568E-4846-9E53-264E71E67CF9}" presName="bgRect" presStyleLbl="bgShp" presStyleIdx="0" presStyleCnt="3"/>
      <dgm:spPr/>
    </dgm:pt>
    <dgm:pt modelId="{859C9DD4-61D1-4918-B7C5-4D0F8FB8FFA3}" type="pres">
      <dgm:prSet presAssocID="{F460DE4F-568E-4846-9E53-264E71E67CF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0FA69109-A361-490F-93AD-D49E5D619C86}" type="pres">
      <dgm:prSet presAssocID="{F460DE4F-568E-4846-9E53-264E71E67CF9}" presName="spaceRect" presStyleCnt="0"/>
      <dgm:spPr/>
    </dgm:pt>
    <dgm:pt modelId="{FD55471D-BEB0-4D6F-BC18-233B07E773A5}" type="pres">
      <dgm:prSet presAssocID="{F460DE4F-568E-4846-9E53-264E71E67CF9}" presName="parTx" presStyleLbl="revTx" presStyleIdx="0" presStyleCnt="3">
        <dgm:presLayoutVars>
          <dgm:chMax val="0"/>
          <dgm:chPref val="0"/>
        </dgm:presLayoutVars>
      </dgm:prSet>
      <dgm:spPr/>
    </dgm:pt>
    <dgm:pt modelId="{D79EC6C2-F0E7-4F9D-9C71-1695A01C5D34}" type="pres">
      <dgm:prSet presAssocID="{33C67C76-5F01-43D8-ACB4-964D83171738}" presName="sibTrans" presStyleCnt="0"/>
      <dgm:spPr/>
    </dgm:pt>
    <dgm:pt modelId="{F3D57C1D-09F3-4099-8D7C-F7777F0CA725}" type="pres">
      <dgm:prSet presAssocID="{74B1D56D-D461-4E3B-BB4F-120F23EF4495}" presName="compNode" presStyleCnt="0"/>
      <dgm:spPr/>
    </dgm:pt>
    <dgm:pt modelId="{4D585616-B812-46DB-AC2F-D6E5502FD989}" type="pres">
      <dgm:prSet presAssocID="{74B1D56D-D461-4E3B-BB4F-120F23EF4495}" presName="bgRect" presStyleLbl="bgShp" presStyleIdx="1" presStyleCnt="3"/>
      <dgm:spPr/>
    </dgm:pt>
    <dgm:pt modelId="{F865366C-30DE-4794-BF93-75D8015D669B}" type="pres">
      <dgm:prSet presAssocID="{74B1D56D-D461-4E3B-BB4F-120F23EF44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2B9726C4-3A00-48A8-B02E-40C4A163ED35}" type="pres">
      <dgm:prSet presAssocID="{74B1D56D-D461-4E3B-BB4F-120F23EF4495}" presName="spaceRect" presStyleCnt="0"/>
      <dgm:spPr/>
    </dgm:pt>
    <dgm:pt modelId="{066A1817-D843-4941-8A62-DEC041763A63}" type="pres">
      <dgm:prSet presAssocID="{74B1D56D-D461-4E3B-BB4F-120F23EF4495}" presName="parTx" presStyleLbl="revTx" presStyleIdx="1" presStyleCnt="3">
        <dgm:presLayoutVars>
          <dgm:chMax val="0"/>
          <dgm:chPref val="0"/>
        </dgm:presLayoutVars>
      </dgm:prSet>
      <dgm:spPr/>
    </dgm:pt>
    <dgm:pt modelId="{F77CB251-8F46-4546-A3F3-E5C885EA19FC}" type="pres">
      <dgm:prSet presAssocID="{B343DD88-BCF9-4C5B-BE52-CFE399BD022A}" presName="sibTrans" presStyleCnt="0"/>
      <dgm:spPr/>
    </dgm:pt>
    <dgm:pt modelId="{EA74CB89-9ED2-43FC-ABE0-8454AE011640}" type="pres">
      <dgm:prSet presAssocID="{85A5116A-D2E9-4FBE-B2BB-C3924433AEAB}" presName="compNode" presStyleCnt="0"/>
      <dgm:spPr/>
    </dgm:pt>
    <dgm:pt modelId="{260B0230-BB1B-48E1-81E1-44F5550EFD29}" type="pres">
      <dgm:prSet presAssocID="{85A5116A-D2E9-4FBE-B2BB-C3924433AEAB}" presName="bgRect" presStyleLbl="bgShp" presStyleIdx="2" presStyleCnt="3" custLinFactNeighborX="26434" custLinFactNeighborY="2166"/>
      <dgm:spPr/>
    </dgm:pt>
    <dgm:pt modelId="{27FC901A-4C9D-4BB9-95AD-1DD2E6A81F63}" type="pres">
      <dgm:prSet presAssocID="{85A5116A-D2E9-4FBE-B2BB-C3924433AE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enn Diagram"/>
        </a:ext>
      </dgm:extLst>
    </dgm:pt>
    <dgm:pt modelId="{6697AABF-058A-4F34-A5C5-AF8F06C719B7}" type="pres">
      <dgm:prSet presAssocID="{85A5116A-D2E9-4FBE-B2BB-C3924433AEAB}" presName="spaceRect" presStyleCnt="0"/>
      <dgm:spPr/>
    </dgm:pt>
    <dgm:pt modelId="{7C60FF7B-930C-4740-B0BE-023A4ECDBC2A}" type="pres">
      <dgm:prSet presAssocID="{85A5116A-D2E9-4FBE-B2BB-C3924433AEAB}" presName="parTx" presStyleLbl="revTx" presStyleIdx="2" presStyleCnt="3">
        <dgm:presLayoutVars>
          <dgm:chMax val="0"/>
          <dgm:chPref val="0"/>
        </dgm:presLayoutVars>
      </dgm:prSet>
      <dgm:spPr/>
    </dgm:pt>
  </dgm:ptLst>
  <dgm:cxnLst>
    <dgm:cxn modelId="{5F849128-4FC5-4E4E-822B-444CDA53E890}" srcId="{C0F442E2-9E8C-4916-90C3-848ED2830581}" destId="{F460DE4F-568E-4846-9E53-264E71E67CF9}" srcOrd="0" destOrd="0" parTransId="{B79D6877-9174-4DB2-8355-322DF1FBC6DC}" sibTransId="{33C67C76-5F01-43D8-ACB4-964D83171738}"/>
    <dgm:cxn modelId="{9D7B0362-103F-4315-A58F-325DE9CF6705}" srcId="{C0F442E2-9E8C-4916-90C3-848ED2830581}" destId="{85A5116A-D2E9-4FBE-B2BB-C3924433AEAB}" srcOrd="2" destOrd="0" parTransId="{D017AF5C-17CF-4243-A608-974D95D4C1EA}" sibTransId="{1B248084-1B80-46EE-8DC5-721210A01D78}"/>
    <dgm:cxn modelId="{7D09017D-BC83-4F41-8F73-507011FA6DE4}" type="presOf" srcId="{85A5116A-D2E9-4FBE-B2BB-C3924433AEAB}" destId="{7C60FF7B-930C-4740-B0BE-023A4ECDBC2A}" srcOrd="0" destOrd="0" presId="urn:microsoft.com/office/officeart/2018/2/layout/IconVerticalSolidList"/>
    <dgm:cxn modelId="{181EAF7E-A445-4EAE-9F69-92BE23FDD2D9}" type="presOf" srcId="{F460DE4F-568E-4846-9E53-264E71E67CF9}" destId="{FD55471D-BEB0-4D6F-BC18-233B07E773A5}" srcOrd="0" destOrd="0" presId="urn:microsoft.com/office/officeart/2018/2/layout/IconVerticalSolidList"/>
    <dgm:cxn modelId="{3589C083-5369-478B-B8B0-1862F7D7E65D}" type="presOf" srcId="{C0F442E2-9E8C-4916-90C3-848ED2830581}" destId="{7F4F7D16-2786-47FC-98B7-5117302DB7F0}" srcOrd="0" destOrd="0" presId="urn:microsoft.com/office/officeart/2018/2/layout/IconVerticalSolidList"/>
    <dgm:cxn modelId="{A0DA61B4-94E4-4265-A622-958ACB2E3C5E}" type="presOf" srcId="{74B1D56D-D461-4E3B-BB4F-120F23EF4495}" destId="{066A1817-D843-4941-8A62-DEC041763A63}" srcOrd="0" destOrd="0" presId="urn:microsoft.com/office/officeart/2018/2/layout/IconVerticalSolidList"/>
    <dgm:cxn modelId="{E3BDFFD3-8274-41F1-B80F-C6F94AB7EE9A}" srcId="{C0F442E2-9E8C-4916-90C3-848ED2830581}" destId="{74B1D56D-D461-4E3B-BB4F-120F23EF4495}" srcOrd="1" destOrd="0" parTransId="{0BC547E8-4933-4480-AA5A-C4DFC64862E8}" sibTransId="{B343DD88-BCF9-4C5B-BE52-CFE399BD022A}"/>
    <dgm:cxn modelId="{7297CBE2-3C91-41BB-B278-CB22A55D7541}" type="presParOf" srcId="{7F4F7D16-2786-47FC-98B7-5117302DB7F0}" destId="{126DF353-7A29-4D52-9F95-909EA2032407}" srcOrd="0" destOrd="0" presId="urn:microsoft.com/office/officeart/2018/2/layout/IconVerticalSolidList"/>
    <dgm:cxn modelId="{B74F47D5-8B6D-45A0-A763-AA3644358A57}" type="presParOf" srcId="{126DF353-7A29-4D52-9F95-909EA2032407}" destId="{74368814-269C-4D16-BAE8-E1DABCB154A9}" srcOrd="0" destOrd="0" presId="urn:microsoft.com/office/officeart/2018/2/layout/IconVerticalSolidList"/>
    <dgm:cxn modelId="{001CB45D-5433-40C6-898D-209E149B030D}" type="presParOf" srcId="{126DF353-7A29-4D52-9F95-909EA2032407}" destId="{859C9DD4-61D1-4918-B7C5-4D0F8FB8FFA3}" srcOrd="1" destOrd="0" presId="urn:microsoft.com/office/officeart/2018/2/layout/IconVerticalSolidList"/>
    <dgm:cxn modelId="{B3C470A6-C18A-4355-B06E-9CC9580696C8}" type="presParOf" srcId="{126DF353-7A29-4D52-9F95-909EA2032407}" destId="{0FA69109-A361-490F-93AD-D49E5D619C86}" srcOrd="2" destOrd="0" presId="urn:microsoft.com/office/officeart/2018/2/layout/IconVerticalSolidList"/>
    <dgm:cxn modelId="{BF4D8174-424B-484B-AEA6-76A9951276DC}" type="presParOf" srcId="{126DF353-7A29-4D52-9F95-909EA2032407}" destId="{FD55471D-BEB0-4D6F-BC18-233B07E773A5}" srcOrd="3" destOrd="0" presId="urn:microsoft.com/office/officeart/2018/2/layout/IconVerticalSolidList"/>
    <dgm:cxn modelId="{E9505811-BF68-471A-8CF0-B41DE0678C50}" type="presParOf" srcId="{7F4F7D16-2786-47FC-98B7-5117302DB7F0}" destId="{D79EC6C2-F0E7-4F9D-9C71-1695A01C5D34}" srcOrd="1" destOrd="0" presId="urn:microsoft.com/office/officeart/2018/2/layout/IconVerticalSolidList"/>
    <dgm:cxn modelId="{C68BF798-B04E-4E12-8BFB-B88CD29AFBF3}" type="presParOf" srcId="{7F4F7D16-2786-47FC-98B7-5117302DB7F0}" destId="{F3D57C1D-09F3-4099-8D7C-F7777F0CA725}" srcOrd="2" destOrd="0" presId="urn:microsoft.com/office/officeart/2018/2/layout/IconVerticalSolidList"/>
    <dgm:cxn modelId="{5B040A8A-6285-4C93-A1E8-76876512DBE1}" type="presParOf" srcId="{F3D57C1D-09F3-4099-8D7C-F7777F0CA725}" destId="{4D585616-B812-46DB-AC2F-D6E5502FD989}" srcOrd="0" destOrd="0" presId="urn:microsoft.com/office/officeart/2018/2/layout/IconVerticalSolidList"/>
    <dgm:cxn modelId="{7872615A-94AE-4E52-B712-9C487DED09C1}" type="presParOf" srcId="{F3D57C1D-09F3-4099-8D7C-F7777F0CA725}" destId="{F865366C-30DE-4794-BF93-75D8015D669B}" srcOrd="1" destOrd="0" presId="urn:microsoft.com/office/officeart/2018/2/layout/IconVerticalSolidList"/>
    <dgm:cxn modelId="{F5342EE3-404B-4B63-9EC0-E0954BB62C10}" type="presParOf" srcId="{F3D57C1D-09F3-4099-8D7C-F7777F0CA725}" destId="{2B9726C4-3A00-48A8-B02E-40C4A163ED35}" srcOrd="2" destOrd="0" presId="urn:microsoft.com/office/officeart/2018/2/layout/IconVerticalSolidList"/>
    <dgm:cxn modelId="{3B7DBEA1-E840-4521-846B-CE17B1C11BF5}" type="presParOf" srcId="{F3D57C1D-09F3-4099-8D7C-F7777F0CA725}" destId="{066A1817-D843-4941-8A62-DEC041763A63}" srcOrd="3" destOrd="0" presId="urn:microsoft.com/office/officeart/2018/2/layout/IconVerticalSolidList"/>
    <dgm:cxn modelId="{5185BD58-3322-4F5C-9270-FEBA97340496}" type="presParOf" srcId="{7F4F7D16-2786-47FC-98B7-5117302DB7F0}" destId="{F77CB251-8F46-4546-A3F3-E5C885EA19FC}" srcOrd="3" destOrd="0" presId="urn:microsoft.com/office/officeart/2018/2/layout/IconVerticalSolidList"/>
    <dgm:cxn modelId="{5FFFC20C-1198-49C2-BEA9-1FE85797145F}" type="presParOf" srcId="{7F4F7D16-2786-47FC-98B7-5117302DB7F0}" destId="{EA74CB89-9ED2-43FC-ABE0-8454AE011640}" srcOrd="4" destOrd="0" presId="urn:microsoft.com/office/officeart/2018/2/layout/IconVerticalSolidList"/>
    <dgm:cxn modelId="{A4AAF702-2032-4716-AD63-28D64804FFC8}" type="presParOf" srcId="{EA74CB89-9ED2-43FC-ABE0-8454AE011640}" destId="{260B0230-BB1B-48E1-81E1-44F5550EFD29}" srcOrd="0" destOrd="0" presId="urn:microsoft.com/office/officeart/2018/2/layout/IconVerticalSolidList"/>
    <dgm:cxn modelId="{43B7ED47-B719-4192-A5E6-FE895D886E11}" type="presParOf" srcId="{EA74CB89-9ED2-43FC-ABE0-8454AE011640}" destId="{27FC901A-4C9D-4BB9-95AD-1DD2E6A81F63}" srcOrd="1" destOrd="0" presId="urn:microsoft.com/office/officeart/2018/2/layout/IconVerticalSolidList"/>
    <dgm:cxn modelId="{D357DA02-2A7F-46AF-99F1-A6E58097333E}" type="presParOf" srcId="{EA74CB89-9ED2-43FC-ABE0-8454AE011640}" destId="{6697AABF-058A-4F34-A5C5-AF8F06C719B7}" srcOrd="2" destOrd="0" presId="urn:microsoft.com/office/officeart/2018/2/layout/IconVerticalSolidList"/>
    <dgm:cxn modelId="{568617A0-4E58-447D-B21E-DA4E8177A0AD}" type="presParOf" srcId="{EA74CB89-9ED2-43FC-ABE0-8454AE011640}" destId="{7C60FF7B-930C-4740-B0BE-023A4ECDBC2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D86EA2-0522-494F-B5A0-510EE9FDDB52}"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9A576A9D-1007-4302-95CB-2FC7476C8DF4}">
      <dgm:prSet/>
      <dgm:spPr/>
      <dgm:t>
        <a:bodyPr/>
        <a:lstStyle/>
        <a:p>
          <a:pPr>
            <a:lnSpc>
              <a:spcPct val="100000"/>
            </a:lnSpc>
          </a:pPr>
          <a:r>
            <a:rPr lang="en-US" dirty="0"/>
            <a:t>Root node: </a:t>
          </a:r>
          <a:r>
            <a:rPr lang="en-US" i="1" dirty="0"/>
            <a:t>No parents</a:t>
          </a:r>
          <a:r>
            <a:rPr lang="en-US" dirty="0"/>
            <a:t>. Each tree starts with its own root node. </a:t>
          </a:r>
          <a:r>
            <a:rPr lang="en-US" b="0" i="0" dirty="0"/>
            <a:t>Attribute Selective Measure (AMS)</a:t>
          </a:r>
          <a:endParaRPr lang="en-US" dirty="0"/>
        </a:p>
      </dgm:t>
    </dgm:pt>
    <dgm:pt modelId="{FD4C6AE1-0CDD-4E07-AC20-FCBF9D47872E}" type="parTrans" cxnId="{402D6155-E851-4703-9735-15A687D25F84}">
      <dgm:prSet/>
      <dgm:spPr/>
      <dgm:t>
        <a:bodyPr/>
        <a:lstStyle/>
        <a:p>
          <a:endParaRPr lang="en-US"/>
        </a:p>
      </dgm:t>
    </dgm:pt>
    <dgm:pt modelId="{FCA67DF7-23F8-44B6-984D-3AB9D2DB92D3}" type="sibTrans" cxnId="{402D6155-E851-4703-9735-15A687D25F84}">
      <dgm:prSet/>
      <dgm:spPr/>
      <dgm:t>
        <a:bodyPr/>
        <a:lstStyle/>
        <a:p>
          <a:endParaRPr lang="en-US"/>
        </a:p>
      </dgm:t>
    </dgm:pt>
    <dgm:pt modelId="{38595CCE-FC3F-493D-8B3B-BA48E028189B}">
      <dgm:prSet/>
      <dgm:spPr/>
      <dgm:t>
        <a:bodyPr/>
        <a:lstStyle/>
        <a:p>
          <a:pPr>
            <a:lnSpc>
              <a:spcPct val="100000"/>
            </a:lnSpc>
          </a:pPr>
          <a:endParaRPr lang="en-US" dirty="0"/>
        </a:p>
      </dgm:t>
    </dgm:pt>
    <dgm:pt modelId="{8360E849-61FC-4422-8F5C-13A8EF72CC84}" type="parTrans" cxnId="{61AA1F7A-4478-495A-A109-AA2EAE2E1083}">
      <dgm:prSet/>
      <dgm:spPr/>
      <dgm:t>
        <a:bodyPr/>
        <a:lstStyle/>
        <a:p>
          <a:endParaRPr lang="en-US"/>
        </a:p>
      </dgm:t>
    </dgm:pt>
    <dgm:pt modelId="{7FD458E5-C8C2-441D-818A-2B100B25723B}" type="sibTrans" cxnId="{61AA1F7A-4478-495A-A109-AA2EAE2E1083}">
      <dgm:prSet/>
      <dgm:spPr/>
      <dgm:t>
        <a:bodyPr/>
        <a:lstStyle/>
        <a:p>
          <a:endParaRPr lang="en-US"/>
        </a:p>
      </dgm:t>
    </dgm:pt>
    <dgm:pt modelId="{E8F0B9A7-2932-4FF8-AC75-642E9935CE3A}">
      <dgm:prSet/>
      <dgm:spPr/>
      <dgm:t>
        <a:bodyPr/>
        <a:lstStyle/>
        <a:p>
          <a:pPr>
            <a:lnSpc>
              <a:spcPct val="100000"/>
            </a:lnSpc>
          </a:pPr>
          <a:r>
            <a:rPr lang="en-US" dirty="0"/>
            <a:t>Leaf node: No children</a:t>
          </a:r>
        </a:p>
      </dgm:t>
    </dgm:pt>
    <dgm:pt modelId="{7A1B305A-5DB1-497E-A2A5-E23FB7B49B1A}" type="parTrans" cxnId="{08B82283-2790-4F20-A273-5EECD963F33B}">
      <dgm:prSet/>
      <dgm:spPr/>
      <dgm:t>
        <a:bodyPr/>
        <a:lstStyle/>
        <a:p>
          <a:endParaRPr lang="en-US"/>
        </a:p>
      </dgm:t>
    </dgm:pt>
    <dgm:pt modelId="{39A5320C-A1E6-46DC-A234-74520D0DD189}" type="sibTrans" cxnId="{08B82283-2790-4F20-A273-5EECD963F33B}">
      <dgm:prSet/>
      <dgm:spPr/>
      <dgm:t>
        <a:bodyPr/>
        <a:lstStyle/>
        <a:p>
          <a:endParaRPr lang="en-US"/>
        </a:p>
      </dgm:t>
    </dgm:pt>
    <dgm:pt modelId="{738D6BEF-CB40-41C2-83CE-0AB904630C97}">
      <dgm:prSet/>
      <dgm:spPr/>
      <dgm:t>
        <a:bodyPr/>
        <a:lstStyle/>
        <a:p>
          <a:pPr>
            <a:lnSpc>
              <a:spcPct val="100000"/>
            </a:lnSpc>
          </a:pPr>
          <a:r>
            <a:rPr lang="en-US" i="1"/>
            <a:t>Edges</a:t>
          </a:r>
          <a:r>
            <a:rPr lang="en-US"/>
            <a:t>: relationship between nodes</a:t>
          </a:r>
        </a:p>
      </dgm:t>
    </dgm:pt>
    <dgm:pt modelId="{7D7D28F9-363A-4E2E-8BC9-7292E78352D0}" type="parTrans" cxnId="{724AD88E-AB6B-43EA-AF7D-1B42770936E9}">
      <dgm:prSet/>
      <dgm:spPr/>
      <dgm:t>
        <a:bodyPr/>
        <a:lstStyle/>
        <a:p>
          <a:endParaRPr lang="en-US"/>
        </a:p>
      </dgm:t>
    </dgm:pt>
    <dgm:pt modelId="{88686586-9E30-4598-8BD5-FD3630374BD3}" type="sibTrans" cxnId="{724AD88E-AB6B-43EA-AF7D-1B42770936E9}">
      <dgm:prSet/>
      <dgm:spPr/>
      <dgm:t>
        <a:bodyPr/>
        <a:lstStyle/>
        <a:p>
          <a:endParaRPr lang="en-US"/>
        </a:p>
      </dgm:t>
    </dgm:pt>
    <dgm:pt modelId="{B1783EA3-3E9E-4A59-A884-D6FA4C2AE7B8}">
      <dgm:prSet/>
      <dgm:spPr/>
      <dgm:t>
        <a:bodyPr/>
        <a:lstStyle/>
        <a:p>
          <a:pPr>
            <a:lnSpc>
              <a:spcPct val="100000"/>
            </a:lnSpc>
          </a:pPr>
          <a:r>
            <a:rPr lang="en-US" i="1"/>
            <a:t>Prunning: </a:t>
          </a:r>
          <a:r>
            <a:rPr lang="en-US"/>
            <a:t>Removing a sub-node</a:t>
          </a:r>
        </a:p>
      </dgm:t>
    </dgm:pt>
    <dgm:pt modelId="{662F4EBE-8187-490A-AB5E-C714C7676D63}" type="parTrans" cxnId="{264D3B72-A9D6-45F2-8F58-9968423D861A}">
      <dgm:prSet/>
      <dgm:spPr/>
      <dgm:t>
        <a:bodyPr/>
        <a:lstStyle/>
        <a:p>
          <a:endParaRPr lang="en-US"/>
        </a:p>
      </dgm:t>
    </dgm:pt>
    <dgm:pt modelId="{51DCEAA0-D054-4270-AED4-2AD3AC27F366}" type="sibTrans" cxnId="{264D3B72-A9D6-45F2-8F58-9968423D861A}">
      <dgm:prSet/>
      <dgm:spPr/>
      <dgm:t>
        <a:bodyPr/>
        <a:lstStyle/>
        <a:p>
          <a:endParaRPr lang="en-US"/>
        </a:p>
      </dgm:t>
    </dgm:pt>
    <dgm:pt modelId="{9C9439EA-6291-4A45-846B-84EB44E185B4}" type="pres">
      <dgm:prSet presAssocID="{BED86EA2-0522-494F-B5A0-510EE9FDDB52}" presName="root" presStyleCnt="0">
        <dgm:presLayoutVars>
          <dgm:dir/>
          <dgm:resizeHandles val="exact"/>
        </dgm:presLayoutVars>
      </dgm:prSet>
      <dgm:spPr/>
    </dgm:pt>
    <dgm:pt modelId="{BCD004F0-E468-4313-A4A6-DEC93BAC71D9}" type="pres">
      <dgm:prSet presAssocID="{9A576A9D-1007-4302-95CB-2FC7476C8DF4}" presName="compNode" presStyleCnt="0"/>
      <dgm:spPr/>
    </dgm:pt>
    <dgm:pt modelId="{54A88553-385C-4000-9C5C-9821FE9ADD10}" type="pres">
      <dgm:prSet presAssocID="{9A576A9D-1007-4302-95CB-2FC7476C8DF4}" presName="bgRect" presStyleLbl="bgShp" presStyleIdx="0" presStyleCnt="4"/>
      <dgm:spPr/>
    </dgm:pt>
    <dgm:pt modelId="{B9B8B97B-55D0-49B8-A0A3-81F5914CF2E8}" type="pres">
      <dgm:prSet presAssocID="{9A576A9D-1007-4302-95CB-2FC7476C8DF4}"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Diagram"/>
        </a:ext>
      </dgm:extLst>
    </dgm:pt>
    <dgm:pt modelId="{5CE9201A-5971-427E-9BF0-D26AC74E2D0A}" type="pres">
      <dgm:prSet presAssocID="{9A576A9D-1007-4302-95CB-2FC7476C8DF4}" presName="spaceRect" presStyleCnt="0"/>
      <dgm:spPr/>
    </dgm:pt>
    <dgm:pt modelId="{40CB343A-E8D8-4974-A5E1-192DA910150D}" type="pres">
      <dgm:prSet presAssocID="{9A576A9D-1007-4302-95CB-2FC7476C8DF4}" presName="parTx" presStyleLbl="revTx" presStyleIdx="0" presStyleCnt="5" custScaleX="182215" custLinFactNeighborX="34742">
        <dgm:presLayoutVars>
          <dgm:chMax val="0"/>
          <dgm:chPref val="0"/>
        </dgm:presLayoutVars>
      </dgm:prSet>
      <dgm:spPr/>
    </dgm:pt>
    <dgm:pt modelId="{9FE44E86-D792-4C4C-9EDB-AB828405BAD4}" type="pres">
      <dgm:prSet presAssocID="{9A576A9D-1007-4302-95CB-2FC7476C8DF4}" presName="desTx" presStyleLbl="revTx" presStyleIdx="1" presStyleCnt="5" custScaleX="104464" custLinFactX="26183" custLinFactNeighborX="100000" custLinFactNeighborY="-37047">
        <dgm:presLayoutVars/>
      </dgm:prSet>
      <dgm:spPr/>
    </dgm:pt>
    <dgm:pt modelId="{1EE6A2DE-886C-4F90-9144-FB792D638F40}" type="pres">
      <dgm:prSet presAssocID="{FCA67DF7-23F8-44B6-984D-3AB9D2DB92D3}" presName="sibTrans" presStyleCnt="0"/>
      <dgm:spPr/>
    </dgm:pt>
    <dgm:pt modelId="{A88A1DCE-5FE9-4C20-AD80-A0D474D85B4C}" type="pres">
      <dgm:prSet presAssocID="{E8F0B9A7-2932-4FF8-AC75-642E9935CE3A}" presName="compNode" presStyleCnt="0"/>
      <dgm:spPr/>
    </dgm:pt>
    <dgm:pt modelId="{886BD20A-EBCE-44DA-A493-F7776B9B9050}" type="pres">
      <dgm:prSet presAssocID="{E8F0B9A7-2932-4FF8-AC75-642E9935CE3A}" presName="bgRect" presStyleLbl="bgShp" presStyleIdx="1" presStyleCnt="4"/>
      <dgm:spPr/>
    </dgm:pt>
    <dgm:pt modelId="{77675757-EC1C-47C4-A2C2-9857AFF83DCC}" type="pres">
      <dgm:prSet presAssocID="{E8F0B9A7-2932-4FF8-AC75-642E9935CE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eaf"/>
        </a:ext>
      </dgm:extLst>
    </dgm:pt>
    <dgm:pt modelId="{B684C2C2-3E9A-419E-9C24-FC322030AC51}" type="pres">
      <dgm:prSet presAssocID="{E8F0B9A7-2932-4FF8-AC75-642E9935CE3A}" presName="spaceRect" presStyleCnt="0"/>
      <dgm:spPr/>
    </dgm:pt>
    <dgm:pt modelId="{6E88D280-4B13-432C-B19F-88C22C7DC8AC}" type="pres">
      <dgm:prSet presAssocID="{E8F0B9A7-2932-4FF8-AC75-642E9935CE3A}" presName="parTx" presStyleLbl="revTx" presStyleIdx="2" presStyleCnt="5">
        <dgm:presLayoutVars>
          <dgm:chMax val="0"/>
          <dgm:chPref val="0"/>
        </dgm:presLayoutVars>
      </dgm:prSet>
      <dgm:spPr/>
    </dgm:pt>
    <dgm:pt modelId="{DA1BC05B-A6EA-468D-9501-6564C32DF11F}" type="pres">
      <dgm:prSet presAssocID="{39A5320C-A1E6-46DC-A234-74520D0DD189}" presName="sibTrans" presStyleCnt="0"/>
      <dgm:spPr/>
    </dgm:pt>
    <dgm:pt modelId="{282D77EB-9AA2-4F1B-A342-D51CD4D2B43B}" type="pres">
      <dgm:prSet presAssocID="{738D6BEF-CB40-41C2-83CE-0AB904630C97}" presName="compNode" presStyleCnt="0"/>
      <dgm:spPr/>
    </dgm:pt>
    <dgm:pt modelId="{E0CD641D-0FF0-40C3-B165-27FBA0C8A0FC}" type="pres">
      <dgm:prSet presAssocID="{738D6BEF-CB40-41C2-83CE-0AB904630C97}" presName="bgRect" presStyleLbl="bgShp" presStyleIdx="2" presStyleCnt="4"/>
      <dgm:spPr/>
    </dgm:pt>
    <dgm:pt modelId="{77E097EF-51DD-4ED6-AB0C-131553358F10}" type="pres">
      <dgm:prSet presAssocID="{738D6BEF-CB40-41C2-83CE-0AB904630C97}" presName="iconRect" presStyleLbl="node1" presStyleIdx="2" presStyleCnt="4"/>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65BD5B69-DE4D-4C7D-9636-3A3BE7DE5C6F}" type="pres">
      <dgm:prSet presAssocID="{738D6BEF-CB40-41C2-83CE-0AB904630C97}" presName="spaceRect" presStyleCnt="0"/>
      <dgm:spPr/>
    </dgm:pt>
    <dgm:pt modelId="{14FDBBAF-901A-439C-A0D8-6474ECE4053B}" type="pres">
      <dgm:prSet presAssocID="{738D6BEF-CB40-41C2-83CE-0AB904630C97}" presName="parTx" presStyleLbl="revTx" presStyleIdx="3" presStyleCnt="5">
        <dgm:presLayoutVars>
          <dgm:chMax val="0"/>
          <dgm:chPref val="0"/>
        </dgm:presLayoutVars>
      </dgm:prSet>
      <dgm:spPr/>
    </dgm:pt>
    <dgm:pt modelId="{0B448318-C016-471C-AA68-A23A5FCCD3E1}" type="pres">
      <dgm:prSet presAssocID="{88686586-9E30-4598-8BD5-FD3630374BD3}" presName="sibTrans" presStyleCnt="0"/>
      <dgm:spPr/>
    </dgm:pt>
    <dgm:pt modelId="{A74A43BF-7F11-4C65-9418-B41528898F94}" type="pres">
      <dgm:prSet presAssocID="{B1783EA3-3E9E-4A59-A884-D6FA4C2AE7B8}" presName="compNode" presStyleCnt="0"/>
      <dgm:spPr/>
    </dgm:pt>
    <dgm:pt modelId="{FE025CF7-F6C1-4C4F-ACE6-D67DFF8137F7}" type="pres">
      <dgm:prSet presAssocID="{B1783EA3-3E9E-4A59-A884-D6FA4C2AE7B8}" presName="bgRect" presStyleLbl="bgShp" presStyleIdx="3" presStyleCnt="4"/>
      <dgm:spPr/>
    </dgm:pt>
    <dgm:pt modelId="{4F60FABB-C906-4212-90C8-2BDB302A198D}" type="pres">
      <dgm:prSet presAssocID="{B1783EA3-3E9E-4A59-A884-D6FA4C2AE7B8}"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7F70A835-29B4-44E5-9BEE-9B304E9756A4}" type="pres">
      <dgm:prSet presAssocID="{B1783EA3-3E9E-4A59-A884-D6FA4C2AE7B8}" presName="spaceRect" presStyleCnt="0"/>
      <dgm:spPr/>
    </dgm:pt>
    <dgm:pt modelId="{67A0AA0D-DE88-45C9-84D6-E2F57B10CB7B}" type="pres">
      <dgm:prSet presAssocID="{B1783EA3-3E9E-4A59-A884-D6FA4C2AE7B8}" presName="parTx" presStyleLbl="revTx" presStyleIdx="4" presStyleCnt="5">
        <dgm:presLayoutVars>
          <dgm:chMax val="0"/>
          <dgm:chPref val="0"/>
        </dgm:presLayoutVars>
      </dgm:prSet>
      <dgm:spPr/>
    </dgm:pt>
  </dgm:ptLst>
  <dgm:cxnLst>
    <dgm:cxn modelId="{2129CB12-CB6F-4FFD-B997-58176585F8EA}" type="presOf" srcId="{38595CCE-FC3F-493D-8B3B-BA48E028189B}" destId="{9FE44E86-D792-4C4C-9EDB-AB828405BAD4}" srcOrd="0" destOrd="0" presId="urn:microsoft.com/office/officeart/2018/2/layout/IconVerticalSolidList"/>
    <dgm:cxn modelId="{C50A2C1E-4A35-4160-8F31-370CB23BCDF6}" type="presOf" srcId="{B1783EA3-3E9E-4A59-A884-D6FA4C2AE7B8}" destId="{67A0AA0D-DE88-45C9-84D6-E2F57B10CB7B}" srcOrd="0" destOrd="0" presId="urn:microsoft.com/office/officeart/2018/2/layout/IconVerticalSolidList"/>
    <dgm:cxn modelId="{2BC5B523-3C1F-4FFA-BD80-73622ADE6776}" type="presOf" srcId="{E8F0B9A7-2932-4FF8-AC75-642E9935CE3A}" destId="{6E88D280-4B13-432C-B19F-88C22C7DC8AC}" srcOrd="0" destOrd="0" presId="urn:microsoft.com/office/officeart/2018/2/layout/IconVerticalSolidList"/>
    <dgm:cxn modelId="{264D3B72-A9D6-45F2-8F58-9968423D861A}" srcId="{BED86EA2-0522-494F-B5A0-510EE9FDDB52}" destId="{B1783EA3-3E9E-4A59-A884-D6FA4C2AE7B8}" srcOrd="3" destOrd="0" parTransId="{662F4EBE-8187-490A-AB5E-C714C7676D63}" sibTransId="{51DCEAA0-D054-4270-AED4-2AD3AC27F366}"/>
    <dgm:cxn modelId="{402D6155-E851-4703-9735-15A687D25F84}" srcId="{BED86EA2-0522-494F-B5A0-510EE9FDDB52}" destId="{9A576A9D-1007-4302-95CB-2FC7476C8DF4}" srcOrd="0" destOrd="0" parTransId="{FD4C6AE1-0CDD-4E07-AC20-FCBF9D47872E}" sibTransId="{FCA67DF7-23F8-44B6-984D-3AB9D2DB92D3}"/>
    <dgm:cxn modelId="{61AA1F7A-4478-495A-A109-AA2EAE2E1083}" srcId="{9A576A9D-1007-4302-95CB-2FC7476C8DF4}" destId="{38595CCE-FC3F-493D-8B3B-BA48E028189B}" srcOrd="0" destOrd="0" parTransId="{8360E849-61FC-4422-8F5C-13A8EF72CC84}" sibTransId="{7FD458E5-C8C2-441D-818A-2B100B25723B}"/>
    <dgm:cxn modelId="{08B82283-2790-4F20-A273-5EECD963F33B}" srcId="{BED86EA2-0522-494F-B5A0-510EE9FDDB52}" destId="{E8F0B9A7-2932-4FF8-AC75-642E9935CE3A}" srcOrd="1" destOrd="0" parTransId="{7A1B305A-5DB1-497E-A2A5-E23FB7B49B1A}" sibTransId="{39A5320C-A1E6-46DC-A234-74520D0DD189}"/>
    <dgm:cxn modelId="{8A4FC988-3060-4663-B269-1146C6C51BDF}" type="presOf" srcId="{738D6BEF-CB40-41C2-83CE-0AB904630C97}" destId="{14FDBBAF-901A-439C-A0D8-6474ECE4053B}" srcOrd="0" destOrd="0" presId="urn:microsoft.com/office/officeart/2018/2/layout/IconVerticalSolidList"/>
    <dgm:cxn modelId="{724AD88E-AB6B-43EA-AF7D-1B42770936E9}" srcId="{BED86EA2-0522-494F-B5A0-510EE9FDDB52}" destId="{738D6BEF-CB40-41C2-83CE-0AB904630C97}" srcOrd="2" destOrd="0" parTransId="{7D7D28F9-363A-4E2E-8BC9-7292E78352D0}" sibTransId="{88686586-9E30-4598-8BD5-FD3630374BD3}"/>
    <dgm:cxn modelId="{7A062793-C52A-4976-AE4F-6ADB25D47A7A}" type="presOf" srcId="{BED86EA2-0522-494F-B5A0-510EE9FDDB52}" destId="{9C9439EA-6291-4A45-846B-84EB44E185B4}" srcOrd="0" destOrd="0" presId="urn:microsoft.com/office/officeart/2018/2/layout/IconVerticalSolidList"/>
    <dgm:cxn modelId="{22C0E9F3-FBE6-4D3B-97B4-339DF46BEC7D}" type="presOf" srcId="{9A576A9D-1007-4302-95CB-2FC7476C8DF4}" destId="{40CB343A-E8D8-4974-A5E1-192DA910150D}" srcOrd="0" destOrd="0" presId="urn:microsoft.com/office/officeart/2018/2/layout/IconVerticalSolidList"/>
    <dgm:cxn modelId="{3BC4916F-E27B-4B12-853A-D8C26D59FB88}" type="presParOf" srcId="{9C9439EA-6291-4A45-846B-84EB44E185B4}" destId="{BCD004F0-E468-4313-A4A6-DEC93BAC71D9}" srcOrd="0" destOrd="0" presId="urn:microsoft.com/office/officeart/2018/2/layout/IconVerticalSolidList"/>
    <dgm:cxn modelId="{C9197885-6E4C-478F-9CEC-2EFBE2816328}" type="presParOf" srcId="{BCD004F0-E468-4313-A4A6-DEC93BAC71D9}" destId="{54A88553-385C-4000-9C5C-9821FE9ADD10}" srcOrd="0" destOrd="0" presId="urn:microsoft.com/office/officeart/2018/2/layout/IconVerticalSolidList"/>
    <dgm:cxn modelId="{A541998D-385C-4596-99B5-CE0787FA8193}" type="presParOf" srcId="{BCD004F0-E468-4313-A4A6-DEC93BAC71D9}" destId="{B9B8B97B-55D0-49B8-A0A3-81F5914CF2E8}" srcOrd="1" destOrd="0" presId="urn:microsoft.com/office/officeart/2018/2/layout/IconVerticalSolidList"/>
    <dgm:cxn modelId="{841A6922-4E67-4449-BBDD-9ED4E0361B91}" type="presParOf" srcId="{BCD004F0-E468-4313-A4A6-DEC93BAC71D9}" destId="{5CE9201A-5971-427E-9BF0-D26AC74E2D0A}" srcOrd="2" destOrd="0" presId="urn:microsoft.com/office/officeart/2018/2/layout/IconVerticalSolidList"/>
    <dgm:cxn modelId="{8D0A771E-EF22-4CF7-893A-8ED11EF2C686}" type="presParOf" srcId="{BCD004F0-E468-4313-A4A6-DEC93BAC71D9}" destId="{40CB343A-E8D8-4974-A5E1-192DA910150D}" srcOrd="3" destOrd="0" presId="urn:microsoft.com/office/officeart/2018/2/layout/IconVerticalSolidList"/>
    <dgm:cxn modelId="{E17ECC00-5D5D-473D-890D-A9D8FD6F660B}" type="presParOf" srcId="{BCD004F0-E468-4313-A4A6-DEC93BAC71D9}" destId="{9FE44E86-D792-4C4C-9EDB-AB828405BAD4}" srcOrd="4" destOrd="0" presId="urn:microsoft.com/office/officeart/2018/2/layout/IconVerticalSolidList"/>
    <dgm:cxn modelId="{DB2E827D-C071-4320-9896-EE41B8AA8F49}" type="presParOf" srcId="{9C9439EA-6291-4A45-846B-84EB44E185B4}" destId="{1EE6A2DE-886C-4F90-9144-FB792D638F40}" srcOrd="1" destOrd="0" presId="urn:microsoft.com/office/officeart/2018/2/layout/IconVerticalSolidList"/>
    <dgm:cxn modelId="{FCD3D602-F142-42A8-A2CF-ECEDF7E3E570}" type="presParOf" srcId="{9C9439EA-6291-4A45-846B-84EB44E185B4}" destId="{A88A1DCE-5FE9-4C20-AD80-A0D474D85B4C}" srcOrd="2" destOrd="0" presId="urn:microsoft.com/office/officeart/2018/2/layout/IconVerticalSolidList"/>
    <dgm:cxn modelId="{C38A1BA7-D26B-4623-B9B3-5E81BDCB15CD}" type="presParOf" srcId="{A88A1DCE-5FE9-4C20-AD80-A0D474D85B4C}" destId="{886BD20A-EBCE-44DA-A493-F7776B9B9050}" srcOrd="0" destOrd="0" presId="urn:microsoft.com/office/officeart/2018/2/layout/IconVerticalSolidList"/>
    <dgm:cxn modelId="{AA830F7A-D5C8-48F4-833F-FF72233CF86F}" type="presParOf" srcId="{A88A1DCE-5FE9-4C20-AD80-A0D474D85B4C}" destId="{77675757-EC1C-47C4-A2C2-9857AFF83DCC}" srcOrd="1" destOrd="0" presId="urn:microsoft.com/office/officeart/2018/2/layout/IconVerticalSolidList"/>
    <dgm:cxn modelId="{846CDDB1-8E32-4EE5-9138-007ACD648973}" type="presParOf" srcId="{A88A1DCE-5FE9-4C20-AD80-A0D474D85B4C}" destId="{B684C2C2-3E9A-419E-9C24-FC322030AC51}" srcOrd="2" destOrd="0" presId="urn:microsoft.com/office/officeart/2018/2/layout/IconVerticalSolidList"/>
    <dgm:cxn modelId="{6B4DC826-4DC3-4271-9FCB-8EE11347D22B}" type="presParOf" srcId="{A88A1DCE-5FE9-4C20-AD80-A0D474D85B4C}" destId="{6E88D280-4B13-432C-B19F-88C22C7DC8AC}" srcOrd="3" destOrd="0" presId="urn:microsoft.com/office/officeart/2018/2/layout/IconVerticalSolidList"/>
    <dgm:cxn modelId="{566AF815-38D5-4B67-A86E-DF2C8845068B}" type="presParOf" srcId="{9C9439EA-6291-4A45-846B-84EB44E185B4}" destId="{DA1BC05B-A6EA-468D-9501-6564C32DF11F}" srcOrd="3" destOrd="0" presId="urn:microsoft.com/office/officeart/2018/2/layout/IconVerticalSolidList"/>
    <dgm:cxn modelId="{733532C5-C686-4AB0-835F-E920D87A3B39}" type="presParOf" srcId="{9C9439EA-6291-4A45-846B-84EB44E185B4}" destId="{282D77EB-9AA2-4F1B-A342-D51CD4D2B43B}" srcOrd="4" destOrd="0" presId="urn:microsoft.com/office/officeart/2018/2/layout/IconVerticalSolidList"/>
    <dgm:cxn modelId="{0656C05A-D371-472D-BE7E-A563FE686F5A}" type="presParOf" srcId="{282D77EB-9AA2-4F1B-A342-D51CD4D2B43B}" destId="{E0CD641D-0FF0-40C3-B165-27FBA0C8A0FC}" srcOrd="0" destOrd="0" presId="urn:microsoft.com/office/officeart/2018/2/layout/IconVerticalSolidList"/>
    <dgm:cxn modelId="{DDDD3F2F-A0C1-4D43-B974-A93B7C69D7A6}" type="presParOf" srcId="{282D77EB-9AA2-4F1B-A342-D51CD4D2B43B}" destId="{77E097EF-51DD-4ED6-AB0C-131553358F10}" srcOrd="1" destOrd="0" presId="urn:microsoft.com/office/officeart/2018/2/layout/IconVerticalSolidList"/>
    <dgm:cxn modelId="{EE7A731B-BE4E-40B9-A67C-047CCE689E63}" type="presParOf" srcId="{282D77EB-9AA2-4F1B-A342-D51CD4D2B43B}" destId="{65BD5B69-DE4D-4C7D-9636-3A3BE7DE5C6F}" srcOrd="2" destOrd="0" presId="urn:microsoft.com/office/officeart/2018/2/layout/IconVerticalSolidList"/>
    <dgm:cxn modelId="{3A8CE7CB-2CC0-4C4A-A7D5-605AA45016E4}" type="presParOf" srcId="{282D77EB-9AA2-4F1B-A342-D51CD4D2B43B}" destId="{14FDBBAF-901A-439C-A0D8-6474ECE4053B}" srcOrd="3" destOrd="0" presId="urn:microsoft.com/office/officeart/2018/2/layout/IconVerticalSolidList"/>
    <dgm:cxn modelId="{7A7B2911-F024-4E4B-B490-A000E529CC48}" type="presParOf" srcId="{9C9439EA-6291-4A45-846B-84EB44E185B4}" destId="{0B448318-C016-471C-AA68-A23A5FCCD3E1}" srcOrd="5" destOrd="0" presId="urn:microsoft.com/office/officeart/2018/2/layout/IconVerticalSolidList"/>
    <dgm:cxn modelId="{2BD9A29E-0235-469B-B9A4-87908A434E62}" type="presParOf" srcId="{9C9439EA-6291-4A45-846B-84EB44E185B4}" destId="{A74A43BF-7F11-4C65-9418-B41528898F94}" srcOrd="6" destOrd="0" presId="urn:microsoft.com/office/officeart/2018/2/layout/IconVerticalSolidList"/>
    <dgm:cxn modelId="{E9F6DF06-CB0E-426E-A2A4-D7542E1229ED}" type="presParOf" srcId="{A74A43BF-7F11-4C65-9418-B41528898F94}" destId="{FE025CF7-F6C1-4C4F-ACE6-D67DFF8137F7}" srcOrd="0" destOrd="0" presId="urn:microsoft.com/office/officeart/2018/2/layout/IconVerticalSolidList"/>
    <dgm:cxn modelId="{DDE3AE85-A799-4E12-B217-0B81027E912C}" type="presParOf" srcId="{A74A43BF-7F11-4C65-9418-B41528898F94}" destId="{4F60FABB-C906-4212-90C8-2BDB302A198D}" srcOrd="1" destOrd="0" presId="urn:microsoft.com/office/officeart/2018/2/layout/IconVerticalSolidList"/>
    <dgm:cxn modelId="{715D7639-B5F8-4BD1-B5A3-9EFF7B97A085}" type="presParOf" srcId="{A74A43BF-7F11-4C65-9418-B41528898F94}" destId="{7F70A835-29B4-44E5-9BEE-9B304E9756A4}" srcOrd="2" destOrd="0" presId="urn:microsoft.com/office/officeart/2018/2/layout/IconVerticalSolidList"/>
    <dgm:cxn modelId="{9C661A6E-5946-4F0F-98AD-B28D8B29C856}" type="presParOf" srcId="{A74A43BF-7F11-4C65-9418-B41528898F94}" destId="{67A0AA0D-DE88-45C9-84D6-E2F57B10CB7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DC6852-9E73-41F5-8038-38D8565D4DC9}" type="doc">
      <dgm:prSet loTypeId="urn:microsoft.com/office/officeart/2005/8/layout/hierarchy1" loCatId="hierarchy" qsTypeId="urn:microsoft.com/office/officeart/2005/8/quickstyle/simple4" qsCatId="simple" csTypeId="urn:microsoft.com/office/officeart/2005/8/colors/accent4_4" csCatId="accent4"/>
      <dgm:spPr/>
      <dgm:t>
        <a:bodyPr/>
        <a:lstStyle/>
        <a:p>
          <a:endParaRPr lang="en-US"/>
        </a:p>
      </dgm:t>
    </dgm:pt>
    <dgm:pt modelId="{24AE5CF6-0A6D-445D-B5B4-EAC64DE72163}">
      <dgm:prSet/>
      <dgm:spPr/>
      <dgm:t>
        <a:bodyPr/>
        <a:lstStyle/>
        <a:p>
          <a:r>
            <a:rPr lang="en-US"/>
            <a:t>Select random samples of variables as the training dataset for model calibration</a:t>
          </a:r>
        </a:p>
      </dgm:t>
    </dgm:pt>
    <dgm:pt modelId="{4C0E5F81-DE49-4AA0-B93C-BEF9972F8CEF}" type="parTrans" cxnId="{F709E25C-E901-4CC2-AACE-45F633CA1AF5}">
      <dgm:prSet/>
      <dgm:spPr/>
      <dgm:t>
        <a:bodyPr/>
        <a:lstStyle/>
        <a:p>
          <a:endParaRPr lang="en-US"/>
        </a:p>
      </dgm:t>
    </dgm:pt>
    <dgm:pt modelId="{A5BAD8AC-FD28-4A15-92C7-BBE05FD53943}" type="sibTrans" cxnId="{F709E25C-E901-4CC2-AACE-45F633CA1AF5}">
      <dgm:prSet/>
      <dgm:spPr/>
      <dgm:t>
        <a:bodyPr/>
        <a:lstStyle/>
        <a:p>
          <a:endParaRPr lang="en-US"/>
        </a:p>
      </dgm:t>
    </dgm:pt>
    <dgm:pt modelId="{28002AA4-FA8B-471D-9D83-D5C05F54BD69}">
      <dgm:prSet/>
      <dgm:spPr/>
      <dgm:t>
        <a:bodyPr/>
        <a:lstStyle/>
        <a:p>
          <a:r>
            <a:rPr lang="en-US"/>
            <a:t>For each variable, the function determines model prediction error if the values of that variable are permuted across the out-of-bag observations</a:t>
          </a:r>
        </a:p>
      </dgm:t>
    </dgm:pt>
    <dgm:pt modelId="{EA7E0522-A9BA-4C88-8AC3-5ABD0906C33C}" type="parTrans" cxnId="{02E27FC7-35AA-49BF-8914-CFE93D5655C6}">
      <dgm:prSet/>
      <dgm:spPr/>
      <dgm:t>
        <a:bodyPr/>
        <a:lstStyle/>
        <a:p>
          <a:endParaRPr lang="en-US"/>
        </a:p>
      </dgm:t>
    </dgm:pt>
    <dgm:pt modelId="{1FD812CE-9A3E-4C77-9EF2-13DE06069AB5}" type="sibTrans" cxnId="{02E27FC7-35AA-49BF-8914-CFE93D5655C6}">
      <dgm:prSet/>
      <dgm:spPr/>
      <dgm:t>
        <a:bodyPr/>
        <a:lstStyle/>
        <a:p>
          <a:endParaRPr lang="en-US"/>
        </a:p>
      </dgm:t>
    </dgm:pt>
    <dgm:pt modelId="{74CE4C58-7976-4C3E-BDEF-C7C8F9BD77E3}" type="pres">
      <dgm:prSet presAssocID="{C0DC6852-9E73-41F5-8038-38D8565D4DC9}" presName="hierChild1" presStyleCnt="0">
        <dgm:presLayoutVars>
          <dgm:chPref val="1"/>
          <dgm:dir/>
          <dgm:animOne val="branch"/>
          <dgm:animLvl val="lvl"/>
          <dgm:resizeHandles/>
        </dgm:presLayoutVars>
      </dgm:prSet>
      <dgm:spPr/>
    </dgm:pt>
    <dgm:pt modelId="{00E036E0-F631-4135-B31E-9593F0B5C295}" type="pres">
      <dgm:prSet presAssocID="{24AE5CF6-0A6D-445D-B5B4-EAC64DE72163}" presName="hierRoot1" presStyleCnt="0"/>
      <dgm:spPr/>
    </dgm:pt>
    <dgm:pt modelId="{03BE9833-E6CC-4222-9226-9B59DB329128}" type="pres">
      <dgm:prSet presAssocID="{24AE5CF6-0A6D-445D-B5B4-EAC64DE72163}" presName="composite" presStyleCnt="0"/>
      <dgm:spPr/>
    </dgm:pt>
    <dgm:pt modelId="{40D399DF-9182-4261-AA22-B5E73DD5F156}" type="pres">
      <dgm:prSet presAssocID="{24AE5CF6-0A6D-445D-B5B4-EAC64DE72163}" presName="background" presStyleLbl="node0" presStyleIdx="0" presStyleCnt="2"/>
      <dgm:spPr/>
    </dgm:pt>
    <dgm:pt modelId="{E58BFE46-5531-4C50-A0F0-804646CE9651}" type="pres">
      <dgm:prSet presAssocID="{24AE5CF6-0A6D-445D-B5B4-EAC64DE72163}" presName="text" presStyleLbl="fgAcc0" presStyleIdx="0" presStyleCnt="2">
        <dgm:presLayoutVars>
          <dgm:chPref val="3"/>
        </dgm:presLayoutVars>
      </dgm:prSet>
      <dgm:spPr/>
    </dgm:pt>
    <dgm:pt modelId="{36AB0EDE-22EC-4BEE-A79E-910FFCC411DF}" type="pres">
      <dgm:prSet presAssocID="{24AE5CF6-0A6D-445D-B5B4-EAC64DE72163}" presName="hierChild2" presStyleCnt="0"/>
      <dgm:spPr/>
    </dgm:pt>
    <dgm:pt modelId="{D5DB4A94-56DF-4581-AF17-436C72E69299}" type="pres">
      <dgm:prSet presAssocID="{28002AA4-FA8B-471D-9D83-D5C05F54BD69}" presName="hierRoot1" presStyleCnt="0"/>
      <dgm:spPr/>
    </dgm:pt>
    <dgm:pt modelId="{B27530BA-C416-410B-9A4E-C75F56462F55}" type="pres">
      <dgm:prSet presAssocID="{28002AA4-FA8B-471D-9D83-D5C05F54BD69}" presName="composite" presStyleCnt="0"/>
      <dgm:spPr/>
    </dgm:pt>
    <dgm:pt modelId="{5727DE5F-9022-46CC-A687-F3C744AE4AA7}" type="pres">
      <dgm:prSet presAssocID="{28002AA4-FA8B-471D-9D83-D5C05F54BD69}" presName="background" presStyleLbl="node0" presStyleIdx="1" presStyleCnt="2"/>
      <dgm:spPr/>
    </dgm:pt>
    <dgm:pt modelId="{669DBA72-206F-4702-BD8A-5A0416EF8E5A}" type="pres">
      <dgm:prSet presAssocID="{28002AA4-FA8B-471D-9D83-D5C05F54BD69}" presName="text" presStyleLbl="fgAcc0" presStyleIdx="1" presStyleCnt="2">
        <dgm:presLayoutVars>
          <dgm:chPref val="3"/>
        </dgm:presLayoutVars>
      </dgm:prSet>
      <dgm:spPr/>
    </dgm:pt>
    <dgm:pt modelId="{EA8E753F-756D-492C-95B1-CA2CFEA062BA}" type="pres">
      <dgm:prSet presAssocID="{28002AA4-FA8B-471D-9D83-D5C05F54BD69}" presName="hierChild2" presStyleCnt="0"/>
      <dgm:spPr/>
    </dgm:pt>
  </dgm:ptLst>
  <dgm:cxnLst>
    <dgm:cxn modelId="{F709E25C-E901-4CC2-AACE-45F633CA1AF5}" srcId="{C0DC6852-9E73-41F5-8038-38D8565D4DC9}" destId="{24AE5CF6-0A6D-445D-B5B4-EAC64DE72163}" srcOrd="0" destOrd="0" parTransId="{4C0E5F81-DE49-4AA0-B93C-BEF9972F8CEF}" sibTransId="{A5BAD8AC-FD28-4A15-92C7-BBE05FD53943}"/>
    <dgm:cxn modelId="{E6B9636D-15F7-4C1D-9C20-23AB93B2FB7D}" type="presOf" srcId="{28002AA4-FA8B-471D-9D83-D5C05F54BD69}" destId="{669DBA72-206F-4702-BD8A-5A0416EF8E5A}" srcOrd="0" destOrd="0" presId="urn:microsoft.com/office/officeart/2005/8/layout/hierarchy1"/>
    <dgm:cxn modelId="{1B3A8D98-578B-44B6-B35E-B9F9C872668D}" type="presOf" srcId="{C0DC6852-9E73-41F5-8038-38D8565D4DC9}" destId="{74CE4C58-7976-4C3E-BDEF-C7C8F9BD77E3}" srcOrd="0" destOrd="0" presId="urn:microsoft.com/office/officeart/2005/8/layout/hierarchy1"/>
    <dgm:cxn modelId="{E45612A2-0103-44D3-B378-3F7B0D80FC7E}" type="presOf" srcId="{24AE5CF6-0A6D-445D-B5B4-EAC64DE72163}" destId="{E58BFE46-5531-4C50-A0F0-804646CE9651}" srcOrd="0" destOrd="0" presId="urn:microsoft.com/office/officeart/2005/8/layout/hierarchy1"/>
    <dgm:cxn modelId="{02E27FC7-35AA-49BF-8914-CFE93D5655C6}" srcId="{C0DC6852-9E73-41F5-8038-38D8565D4DC9}" destId="{28002AA4-FA8B-471D-9D83-D5C05F54BD69}" srcOrd="1" destOrd="0" parTransId="{EA7E0522-A9BA-4C88-8AC3-5ABD0906C33C}" sibTransId="{1FD812CE-9A3E-4C77-9EF2-13DE06069AB5}"/>
    <dgm:cxn modelId="{DB8C15B6-4025-43EB-9B64-17EFBB70410B}" type="presParOf" srcId="{74CE4C58-7976-4C3E-BDEF-C7C8F9BD77E3}" destId="{00E036E0-F631-4135-B31E-9593F0B5C295}" srcOrd="0" destOrd="0" presId="urn:microsoft.com/office/officeart/2005/8/layout/hierarchy1"/>
    <dgm:cxn modelId="{DC203490-494B-4F9B-80FE-D21066086C0E}" type="presParOf" srcId="{00E036E0-F631-4135-B31E-9593F0B5C295}" destId="{03BE9833-E6CC-4222-9226-9B59DB329128}" srcOrd="0" destOrd="0" presId="urn:microsoft.com/office/officeart/2005/8/layout/hierarchy1"/>
    <dgm:cxn modelId="{BCDAFF8D-2C3F-44FD-8983-FC08F10A50C4}" type="presParOf" srcId="{03BE9833-E6CC-4222-9226-9B59DB329128}" destId="{40D399DF-9182-4261-AA22-B5E73DD5F156}" srcOrd="0" destOrd="0" presId="urn:microsoft.com/office/officeart/2005/8/layout/hierarchy1"/>
    <dgm:cxn modelId="{BADA080E-F633-4B59-BE7E-938DD9AAF5F0}" type="presParOf" srcId="{03BE9833-E6CC-4222-9226-9B59DB329128}" destId="{E58BFE46-5531-4C50-A0F0-804646CE9651}" srcOrd="1" destOrd="0" presId="urn:microsoft.com/office/officeart/2005/8/layout/hierarchy1"/>
    <dgm:cxn modelId="{9D8BF9A4-219D-43FB-9882-7F155BDEE667}" type="presParOf" srcId="{00E036E0-F631-4135-B31E-9593F0B5C295}" destId="{36AB0EDE-22EC-4BEE-A79E-910FFCC411DF}" srcOrd="1" destOrd="0" presId="urn:microsoft.com/office/officeart/2005/8/layout/hierarchy1"/>
    <dgm:cxn modelId="{64E21B93-6C05-4F7C-871C-3F48B705FFB3}" type="presParOf" srcId="{74CE4C58-7976-4C3E-BDEF-C7C8F9BD77E3}" destId="{D5DB4A94-56DF-4581-AF17-436C72E69299}" srcOrd="1" destOrd="0" presId="urn:microsoft.com/office/officeart/2005/8/layout/hierarchy1"/>
    <dgm:cxn modelId="{5BA3A104-78A2-4200-90B7-39D5C39F2E0C}" type="presParOf" srcId="{D5DB4A94-56DF-4581-AF17-436C72E69299}" destId="{B27530BA-C416-410B-9A4E-C75F56462F55}" srcOrd="0" destOrd="0" presId="urn:microsoft.com/office/officeart/2005/8/layout/hierarchy1"/>
    <dgm:cxn modelId="{49123E79-C0A3-4880-8953-8DE60B49D76E}" type="presParOf" srcId="{B27530BA-C416-410B-9A4E-C75F56462F55}" destId="{5727DE5F-9022-46CC-A687-F3C744AE4AA7}" srcOrd="0" destOrd="0" presId="urn:microsoft.com/office/officeart/2005/8/layout/hierarchy1"/>
    <dgm:cxn modelId="{600A6576-229D-44E0-9BEB-B7FFCCD83263}" type="presParOf" srcId="{B27530BA-C416-410B-9A4E-C75F56462F55}" destId="{669DBA72-206F-4702-BD8A-5A0416EF8E5A}" srcOrd="1" destOrd="0" presId="urn:microsoft.com/office/officeart/2005/8/layout/hierarchy1"/>
    <dgm:cxn modelId="{BC0FF9B5-C391-437E-9C85-833025F11056}" type="presParOf" srcId="{D5DB4A94-56DF-4581-AF17-436C72E69299}" destId="{EA8E753F-756D-492C-95B1-CA2CFEA062B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4B84FF63-1559-471F-901A-054503AF4C29}"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4FA6D493-3690-4888-93DD-B1A7FE003796}">
      <dgm:prSet/>
      <dgm:spPr/>
      <dgm:t>
        <a:bodyPr/>
        <a:lstStyle/>
        <a:p>
          <a:pPr>
            <a:defRPr b="1"/>
          </a:pPr>
          <a:r>
            <a:rPr lang="en-US" dirty="0">
              <a:solidFill>
                <a:srgbClr val="350D68"/>
              </a:solidFill>
            </a:rPr>
            <a:t>Parameters:</a:t>
          </a:r>
        </a:p>
      </dgm:t>
    </dgm:pt>
    <dgm:pt modelId="{167C22C8-B32C-4B97-80A3-CEAE22201464}" type="parTrans" cxnId="{C4595F96-3CA4-4030-9DAE-36F785DF1F1C}">
      <dgm:prSet/>
      <dgm:spPr/>
      <dgm:t>
        <a:bodyPr/>
        <a:lstStyle/>
        <a:p>
          <a:endParaRPr lang="en-US">
            <a:solidFill>
              <a:srgbClr val="350D68"/>
            </a:solidFill>
          </a:endParaRPr>
        </a:p>
      </dgm:t>
    </dgm:pt>
    <dgm:pt modelId="{A5C223B0-B1B9-4036-BDC3-3C28FED6C438}" type="sibTrans" cxnId="{C4595F96-3CA4-4030-9DAE-36F785DF1F1C}">
      <dgm:prSet/>
      <dgm:spPr/>
      <dgm:t>
        <a:bodyPr/>
        <a:lstStyle/>
        <a:p>
          <a:endParaRPr lang="en-US">
            <a:solidFill>
              <a:srgbClr val="350D68"/>
            </a:solidFill>
          </a:endParaRPr>
        </a:p>
      </dgm:t>
    </dgm:pt>
    <dgm:pt modelId="{D4295376-B04E-429B-8FC8-571210FFD329}">
      <dgm:prSet/>
      <dgm:spPr/>
      <dgm:t>
        <a:bodyPr/>
        <a:lstStyle/>
        <a:p>
          <a:r>
            <a:rPr lang="en-US" dirty="0" err="1">
              <a:solidFill>
                <a:srgbClr val="350D68"/>
              </a:solidFill>
            </a:rPr>
            <a:t>max_depth</a:t>
          </a:r>
          <a:r>
            <a:rPr lang="en-US" dirty="0">
              <a:solidFill>
                <a:srgbClr val="350D68"/>
              </a:solidFill>
            </a:rPr>
            <a:t> : Longest path between the root node and the leaf node </a:t>
          </a:r>
        </a:p>
      </dgm:t>
    </dgm:pt>
    <dgm:pt modelId="{185764EB-09DB-401F-A8DE-5D5E3DB15FA0}" type="parTrans" cxnId="{2CEA8418-5F2B-4BB7-91BB-4C169395B4DA}">
      <dgm:prSet/>
      <dgm:spPr/>
      <dgm:t>
        <a:bodyPr/>
        <a:lstStyle/>
        <a:p>
          <a:endParaRPr lang="en-US">
            <a:solidFill>
              <a:srgbClr val="350D68"/>
            </a:solidFill>
          </a:endParaRPr>
        </a:p>
      </dgm:t>
    </dgm:pt>
    <dgm:pt modelId="{551ECC17-85A4-4413-A8F0-6B37AF928FA8}" type="sibTrans" cxnId="{2CEA8418-5F2B-4BB7-91BB-4C169395B4DA}">
      <dgm:prSet/>
      <dgm:spPr/>
      <dgm:t>
        <a:bodyPr/>
        <a:lstStyle/>
        <a:p>
          <a:endParaRPr lang="en-US">
            <a:solidFill>
              <a:srgbClr val="350D68"/>
            </a:solidFill>
          </a:endParaRPr>
        </a:p>
      </dgm:t>
    </dgm:pt>
    <dgm:pt modelId="{EFD91AC3-C563-42D6-8E3A-A43D954334EB}">
      <dgm:prSet/>
      <dgm:spPr/>
      <dgm:t>
        <a:bodyPr/>
        <a:lstStyle/>
        <a:p>
          <a:r>
            <a:rPr lang="en-US" dirty="0" err="1">
              <a:solidFill>
                <a:srgbClr val="350D68"/>
              </a:solidFill>
            </a:rPr>
            <a:t>n_estimators</a:t>
          </a:r>
          <a:r>
            <a:rPr lang="en-US" dirty="0">
              <a:solidFill>
                <a:srgbClr val="350D68"/>
              </a:solidFill>
            </a:rPr>
            <a:t>: Number of decision trees in the forest</a:t>
          </a:r>
        </a:p>
      </dgm:t>
    </dgm:pt>
    <dgm:pt modelId="{3E6DFAAC-C94C-42CD-89B8-1A52AFCCA575}" type="parTrans" cxnId="{E8BE6722-4062-4B6B-B227-BF5D8375DAAA}">
      <dgm:prSet/>
      <dgm:spPr/>
      <dgm:t>
        <a:bodyPr/>
        <a:lstStyle/>
        <a:p>
          <a:endParaRPr lang="en-US">
            <a:solidFill>
              <a:srgbClr val="350D68"/>
            </a:solidFill>
          </a:endParaRPr>
        </a:p>
      </dgm:t>
    </dgm:pt>
    <dgm:pt modelId="{52E37A49-9824-45E4-B0F3-AE8E7AA3F903}" type="sibTrans" cxnId="{E8BE6722-4062-4B6B-B227-BF5D8375DAAA}">
      <dgm:prSet/>
      <dgm:spPr/>
      <dgm:t>
        <a:bodyPr/>
        <a:lstStyle/>
        <a:p>
          <a:endParaRPr lang="en-US">
            <a:solidFill>
              <a:srgbClr val="350D68"/>
            </a:solidFill>
          </a:endParaRPr>
        </a:p>
      </dgm:t>
    </dgm:pt>
    <dgm:pt modelId="{C90C3914-12D5-4ABD-ABEB-EE226AFF2CC8}">
      <dgm:prSet/>
      <dgm:spPr/>
      <dgm:t>
        <a:bodyPr/>
        <a:lstStyle/>
        <a:p>
          <a:r>
            <a:rPr lang="en-US" dirty="0" err="1">
              <a:solidFill>
                <a:srgbClr val="350D68"/>
              </a:solidFill>
            </a:rPr>
            <a:t>max_features</a:t>
          </a:r>
          <a:r>
            <a:rPr lang="en-US" dirty="0">
              <a:solidFill>
                <a:srgbClr val="350D68"/>
              </a:solidFill>
            </a:rPr>
            <a:t>: Number of variables in each tree as a function of total variables</a:t>
          </a:r>
        </a:p>
      </dgm:t>
    </dgm:pt>
    <dgm:pt modelId="{02F1CBA3-275D-43AA-99E0-F5C803D193D3}" type="parTrans" cxnId="{7F1DC31F-1B70-4C74-8417-46A282076736}">
      <dgm:prSet/>
      <dgm:spPr/>
      <dgm:t>
        <a:bodyPr/>
        <a:lstStyle/>
        <a:p>
          <a:endParaRPr lang="en-US">
            <a:solidFill>
              <a:srgbClr val="350D68"/>
            </a:solidFill>
          </a:endParaRPr>
        </a:p>
      </dgm:t>
    </dgm:pt>
    <dgm:pt modelId="{ADCCA789-85A7-4271-94CE-1A93D152E7F8}" type="sibTrans" cxnId="{7F1DC31F-1B70-4C74-8417-46A282076736}">
      <dgm:prSet/>
      <dgm:spPr/>
      <dgm:t>
        <a:bodyPr/>
        <a:lstStyle/>
        <a:p>
          <a:endParaRPr lang="en-US">
            <a:solidFill>
              <a:srgbClr val="350D68"/>
            </a:solidFill>
          </a:endParaRPr>
        </a:p>
      </dgm:t>
    </dgm:pt>
    <dgm:pt modelId="{4FB410B4-EC88-439F-90CC-01A76C17FD06}">
      <dgm:prSet/>
      <dgm:spPr/>
      <dgm:t>
        <a:bodyPr/>
        <a:lstStyle/>
        <a:p>
          <a:pPr>
            <a:defRPr b="1"/>
          </a:pPr>
          <a:r>
            <a:rPr lang="en-US" dirty="0">
              <a:solidFill>
                <a:srgbClr val="350D68"/>
              </a:solidFill>
            </a:rPr>
            <a:t>Most researchers are unaware!</a:t>
          </a:r>
        </a:p>
      </dgm:t>
    </dgm:pt>
    <dgm:pt modelId="{214C56F2-8B7C-44EC-8B91-B6A100E95167}" type="parTrans" cxnId="{8D7CFC3E-FB3D-4B17-820A-B211C9875D02}">
      <dgm:prSet/>
      <dgm:spPr/>
      <dgm:t>
        <a:bodyPr/>
        <a:lstStyle/>
        <a:p>
          <a:endParaRPr lang="en-US">
            <a:solidFill>
              <a:srgbClr val="350D68"/>
            </a:solidFill>
          </a:endParaRPr>
        </a:p>
      </dgm:t>
    </dgm:pt>
    <dgm:pt modelId="{CB89FEC1-48DB-4DEA-B9D7-01A883134998}" type="sibTrans" cxnId="{8D7CFC3E-FB3D-4B17-820A-B211C9875D02}">
      <dgm:prSet/>
      <dgm:spPr/>
      <dgm:t>
        <a:bodyPr/>
        <a:lstStyle/>
        <a:p>
          <a:endParaRPr lang="en-US">
            <a:solidFill>
              <a:srgbClr val="350D68"/>
            </a:solidFill>
          </a:endParaRPr>
        </a:p>
      </dgm:t>
    </dgm:pt>
    <dgm:pt modelId="{0FE0B597-F4A2-4143-983D-488896BF3D81}">
      <dgm:prSet/>
      <dgm:spPr/>
      <dgm:t>
        <a:bodyPr/>
        <a:lstStyle/>
        <a:p>
          <a:pPr>
            <a:defRPr b="1"/>
          </a:pPr>
          <a:r>
            <a:rPr lang="en-US" dirty="0">
              <a:solidFill>
                <a:srgbClr val="350D68"/>
              </a:solidFill>
            </a:rPr>
            <a:t>Default settings, auto settings</a:t>
          </a:r>
        </a:p>
      </dgm:t>
    </dgm:pt>
    <dgm:pt modelId="{051640A4-64A7-40AF-B4A8-C66D69F0CDCF}" type="parTrans" cxnId="{63611DE3-FE87-471D-958C-B7FF9D80FA0A}">
      <dgm:prSet/>
      <dgm:spPr/>
      <dgm:t>
        <a:bodyPr/>
        <a:lstStyle/>
        <a:p>
          <a:endParaRPr lang="en-US">
            <a:solidFill>
              <a:srgbClr val="350D68"/>
            </a:solidFill>
          </a:endParaRPr>
        </a:p>
      </dgm:t>
    </dgm:pt>
    <dgm:pt modelId="{93A2D43E-F7E3-42EC-BD50-25B8D8C00F6C}" type="sibTrans" cxnId="{63611DE3-FE87-471D-958C-B7FF9D80FA0A}">
      <dgm:prSet/>
      <dgm:spPr/>
      <dgm:t>
        <a:bodyPr/>
        <a:lstStyle/>
        <a:p>
          <a:endParaRPr lang="en-US">
            <a:solidFill>
              <a:srgbClr val="350D68"/>
            </a:solidFill>
          </a:endParaRPr>
        </a:p>
      </dgm:t>
    </dgm:pt>
    <dgm:pt modelId="{D8BF7083-9444-4722-BD2B-E34EDDDEB8F2}">
      <dgm:prSet/>
      <dgm:spPr/>
      <dgm:t>
        <a:bodyPr/>
        <a:lstStyle/>
        <a:p>
          <a:r>
            <a:rPr lang="en-US" b="0" i="0" dirty="0">
              <a:solidFill>
                <a:srgbClr val="350D68"/>
              </a:solidFill>
              <a:effectLst/>
              <a:latin typeface="+mj-lt"/>
            </a:rPr>
            <a:t>Decision tree does not support categorical data as features, it has to be transformed into numerical (dummies variables)</a:t>
          </a:r>
          <a:endParaRPr lang="en-US" dirty="0">
            <a:solidFill>
              <a:srgbClr val="350D68"/>
            </a:solidFill>
            <a:latin typeface="+mj-lt"/>
          </a:endParaRPr>
        </a:p>
      </dgm:t>
    </dgm:pt>
    <dgm:pt modelId="{5CDEDF88-4278-4CA3-9E89-08C27110CC55}" type="parTrans" cxnId="{9A8C27C8-B0EE-4F8A-8E2F-B4BACF9ACEC4}">
      <dgm:prSet/>
      <dgm:spPr/>
      <dgm:t>
        <a:bodyPr/>
        <a:lstStyle/>
        <a:p>
          <a:endParaRPr lang="en-US">
            <a:solidFill>
              <a:srgbClr val="350D68"/>
            </a:solidFill>
          </a:endParaRPr>
        </a:p>
      </dgm:t>
    </dgm:pt>
    <dgm:pt modelId="{4FA323F3-CF2A-427B-9CAC-BCD45F46B494}" type="sibTrans" cxnId="{9A8C27C8-B0EE-4F8A-8E2F-B4BACF9ACEC4}">
      <dgm:prSet/>
      <dgm:spPr/>
      <dgm:t>
        <a:bodyPr/>
        <a:lstStyle/>
        <a:p>
          <a:endParaRPr lang="en-US">
            <a:solidFill>
              <a:srgbClr val="350D68"/>
            </a:solidFill>
          </a:endParaRPr>
        </a:p>
      </dgm:t>
    </dgm:pt>
    <dgm:pt modelId="{B2D7CBCE-7A49-4003-9EBE-BF5791270473}" type="pres">
      <dgm:prSet presAssocID="{4B84FF63-1559-471F-901A-054503AF4C29}" presName="root" presStyleCnt="0">
        <dgm:presLayoutVars>
          <dgm:dir/>
          <dgm:resizeHandles val="exact"/>
        </dgm:presLayoutVars>
      </dgm:prSet>
      <dgm:spPr/>
    </dgm:pt>
    <dgm:pt modelId="{C1D2B6FE-AEBD-4821-9315-F0AD4AC6BA2D}" type="pres">
      <dgm:prSet presAssocID="{4FA6D493-3690-4888-93DD-B1A7FE003796}" presName="compNode" presStyleCnt="0"/>
      <dgm:spPr/>
    </dgm:pt>
    <dgm:pt modelId="{1E57F39C-70BE-48BA-A811-2732BCC3BACF}" type="pres">
      <dgm:prSet presAssocID="{4FA6D493-3690-4888-93DD-B1A7FE0037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3B89EDA4-2302-47EF-B2C8-E4415739725E}" type="pres">
      <dgm:prSet presAssocID="{4FA6D493-3690-4888-93DD-B1A7FE003796}" presName="iconSpace" presStyleCnt="0"/>
      <dgm:spPr/>
    </dgm:pt>
    <dgm:pt modelId="{F6663E9A-F024-4636-A4C9-74562582241D}" type="pres">
      <dgm:prSet presAssocID="{4FA6D493-3690-4888-93DD-B1A7FE003796}" presName="parTx" presStyleLbl="revTx" presStyleIdx="0" presStyleCnt="6">
        <dgm:presLayoutVars>
          <dgm:chMax val="0"/>
          <dgm:chPref val="0"/>
        </dgm:presLayoutVars>
      </dgm:prSet>
      <dgm:spPr/>
    </dgm:pt>
    <dgm:pt modelId="{9915C865-9192-4225-8242-3C075C928077}" type="pres">
      <dgm:prSet presAssocID="{4FA6D493-3690-4888-93DD-B1A7FE003796}" presName="txSpace" presStyleCnt="0"/>
      <dgm:spPr/>
    </dgm:pt>
    <dgm:pt modelId="{D8579C2A-8B01-4B44-A9FB-C50B7B6193F2}" type="pres">
      <dgm:prSet presAssocID="{4FA6D493-3690-4888-93DD-B1A7FE003796}" presName="desTx" presStyleLbl="revTx" presStyleIdx="1" presStyleCnt="6">
        <dgm:presLayoutVars/>
      </dgm:prSet>
      <dgm:spPr/>
    </dgm:pt>
    <dgm:pt modelId="{F632E90C-74D9-4F4B-813B-2BC339C34AE9}" type="pres">
      <dgm:prSet presAssocID="{A5C223B0-B1B9-4036-BDC3-3C28FED6C438}" presName="sibTrans" presStyleCnt="0"/>
      <dgm:spPr/>
    </dgm:pt>
    <dgm:pt modelId="{34F2C668-EB76-4DE7-A3B2-8D5BB6DB26BD}" type="pres">
      <dgm:prSet presAssocID="{4FB410B4-EC88-439F-90CC-01A76C17FD06}" presName="compNode" presStyleCnt="0"/>
      <dgm:spPr/>
    </dgm:pt>
    <dgm:pt modelId="{4C9AD946-8680-44E3-AD6C-7F13B4507292}" type="pres">
      <dgm:prSet presAssocID="{4FB410B4-EC88-439F-90CC-01A76C17FD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118F8A28-4AE0-44ED-806B-096550FBF2F6}" type="pres">
      <dgm:prSet presAssocID="{4FB410B4-EC88-439F-90CC-01A76C17FD06}" presName="iconSpace" presStyleCnt="0"/>
      <dgm:spPr/>
    </dgm:pt>
    <dgm:pt modelId="{D3128920-935B-42C7-A057-0612ED70B15B}" type="pres">
      <dgm:prSet presAssocID="{4FB410B4-EC88-439F-90CC-01A76C17FD06}" presName="parTx" presStyleLbl="revTx" presStyleIdx="2" presStyleCnt="6">
        <dgm:presLayoutVars>
          <dgm:chMax val="0"/>
          <dgm:chPref val="0"/>
        </dgm:presLayoutVars>
      </dgm:prSet>
      <dgm:spPr/>
    </dgm:pt>
    <dgm:pt modelId="{A109254B-D2ED-4E3D-8847-584F7D2AD8EE}" type="pres">
      <dgm:prSet presAssocID="{4FB410B4-EC88-439F-90CC-01A76C17FD06}" presName="txSpace" presStyleCnt="0"/>
      <dgm:spPr/>
    </dgm:pt>
    <dgm:pt modelId="{32E6E8A6-6401-49EF-B29E-B4189D3A47F1}" type="pres">
      <dgm:prSet presAssocID="{4FB410B4-EC88-439F-90CC-01A76C17FD06}" presName="desTx" presStyleLbl="revTx" presStyleIdx="3" presStyleCnt="6">
        <dgm:presLayoutVars/>
      </dgm:prSet>
      <dgm:spPr/>
    </dgm:pt>
    <dgm:pt modelId="{B2A413CF-FE74-488E-981B-1C9DD932D748}" type="pres">
      <dgm:prSet presAssocID="{CB89FEC1-48DB-4DEA-B9D7-01A883134998}" presName="sibTrans" presStyleCnt="0"/>
      <dgm:spPr/>
    </dgm:pt>
    <dgm:pt modelId="{C61CC3AE-E4F1-44B9-90AC-DF05B26ADE3E}" type="pres">
      <dgm:prSet presAssocID="{0FE0B597-F4A2-4143-983D-488896BF3D81}" presName="compNode" presStyleCnt="0"/>
      <dgm:spPr/>
    </dgm:pt>
    <dgm:pt modelId="{87C3FF7D-CFA8-4931-8158-BA6A64697098}" type="pres">
      <dgm:prSet presAssocID="{0FE0B597-F4A2-4143-983D-488896BF3D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C874E80D-86B4-4619-9E63-CA5A6C44A253}" type="pres">
      <dgm:prSet presAssocID="{0FE0B597-F4A2-4143-983D-488896BF3D81}" presName="iconSpace" presStyleCnt="0"/>
      <dgm:spPr/>
    </dgm:pt>
    <dgm:pt modelId="{D32E8F73-8CDD-4FBD-A6AD-3065DE089FE6}" type="pres">
      <dgm:prSet presAssocID="{0FE0B597-F4A2-4143-983D-488896BF3D81}" presName="parTx" presStyleLbl="revTx" presStyleIdx="4" presStyleCnt="6">
        <dgm:presLayoutVars>
          <dgm:chMax val="0"/>
          <dgm:chPref val="0"/>
        </dgm:presLayoutVars>
      </dgm:prSet>
      <dgm:spPr/>
    </dgm:pt>
    <dgm:pt modelId="{12E96835-6E22-4576-B1F7-65ACF4CC5190}" type="pres">
      <dgm:prSet presAssocID="{0FE0B597-F4A2-4143-983D-488896BF3D81}" presName="txSpace" presStyleCnt="0"/>
      <dgm:spPr/>
    </dgm:pt>
    <dgm:pt modelId="{383BA43E-D50B-460F-A67A-6F6E1C0A09F8}" type="pres">
      <dgm:prSet presAssocID="{0FE0B597-F4A2-4143-983D-488896BF3D81}" presName="desTx" presStyleLbl="revTx" presStyleIdx="5" presStyleCnt="6">
        <dgm:presLayoutVars/>
      </dgm:prSet>
      <dgm:spPr/>
    </dgm:pt>
  </dgm:ptLst>
  <dgm:cxnLst>
    <dgm:cxn modelId="{EB68DE16-11A8-4519-8545-F94E3B0174A0}" type="presOf" srcId="{4B84FF63-1559-471F-901A-054503AF4C29}" destId="{B2D7CBCE-7A49-4003-9EBE-BF5791270473}" srcOrd="0" destOrd="0" presId="urn:microsoft.com/office/officeart/2018/2/layout/IconLabelDescriptionList"/>
    <dgm:cxn modelId="{2CEA8418-5F2B-4BB7-91BB-4C169395B4DA}" srcId="{4FA6D493-3690-4888-93DD-B1A7FE003796}" destId="{D4295376-B04E-429B-8FC8-571210FFD329}" srcOrd="0" destOrd="0" parTransId="{185764EB-09DB-401F-A8DE-5D5E3DB15FA0}" sibTransId="{551ECC17-85A4-4413-A8F0-6B37AF928FA8}"/>
    <dgm:cxn modelId="{7F1DC31F-1B70-4C74-8417-46A282076736}" srcId="{4FA6D493-3690-4888-93DD-B1A7FE003796}" destId="{C90C3914-12D5-4ABD-ABEB-EE226AFF2CC8}" srcOrd="2" destOrd="0" parTransId="{02F1CBA3-275D-43AA-99E0-F5C803D193D3}" sibTransId="{ADCCA789-85A7-4271-94CE-1A93D152E7F8}"/>
    <dgm:cxn modelId="{E8BE6722-4062-4B6B-B227-BF5D8375DAAA}" srcId="{4FA6D493-3690-4888-93DD-B1A7FE003796}" destId="{EFD91AC3-C563-42D6-8E3A-A43D954334EB}" srcOrd="1" destOrd="0" parTransId="{3E6DFAAC-C94C-42CD-89B8-1A52AFCCA575}" sibTransId="{52E37A49-9824-45E4-B0F3-AE8E7AA3F903}"/>
    <dgm:cxn modelId="{8D7CFC3E-FB3D-4B17-820A-B211C9875D02}" srcId="{4B84FF63-1559-471F-901A-054503AF4C29}" destId="{4FB410B4-EC88-439F-90CC-01A76C17FD06}" srcOrd="1" destOrd="0" parTransId="{214C56F2-8B7C-44EC-8B91-B6A100E95167}" sibTransId="{CB89FEC1-48DB-4DEA-B9D7-01A883134998}"/>
    <dgm:cxn modelId="{C2C36647-EE62-4B86-B188-F619C660F563}" type="presOf" srcId="{4FA6D493-3690-4888-93DD-B1A7FE003796}" destId="{F6663E9A-F024-4636-A4C9-74562582241D}" srcOrd="0" destOrd="0" presId="urn:microsoft.com/office/officeart/2018/2/layout/IconLabelDescriptionList"/>
    <dgm:cxn modelId="{FD5C9749-94D7-4897-936A-F5E6B477B014}" type="presOf" srcId="{0FE0B597-F4A2-4143-983D-488896BF3D81}" destId="{D32E8F73-8CDD-4FBD-A6AD-3065DE089FE6}" srcOrd="0" destOrd="0" presId="urn:microsoft.com/office/officeart/2018/2/layout/IconLabelDescriptionList"/>
    <dgm:cxn modelId="{70B5696C-FD25-408A-B7FC-A8A30C424AB4}" type="presOf" srcId="{D4295376-B04E-429B-8FC8-571210FFD329}" destId="{D8579C2A-8B01-4B44-A9FB-C50B7B6193F2}" srcOrd="0" destOrd="0" presId="urn:microsoft.com/office/officeart/2018/2/layout/IconLabelDescriptionList"/>
    <dgm:cxn modelId="{1E79DC53-0935-4942-BB73-E9112897CA12}" type="presOf" srcId="{C90C3914-12D5-4ABD-ABEB-EE226AFF2CC8}" destId="{D8579C2A-8B01-4B44-A9FB-C50B7B6193F2}" srcOrd="0" destOrd="2" presId="urn:microsoft.com/office/officeart/2018/2/layout/IconLabelDescriptionList"/>
    <dgm:cxn modelId="{10067492-C390-4428-8E56-D8FCC0A01D77}" type="presOf" srcId="{EFD91AC3-C563-42D6-8E3A-A43D954334EB}" destId="{D8579C2A-8B01-4B44-A9FB-C50B7B6193F2}" srcOrd="0" destOrd="1" presId="urn:microsoft.com/office/officeart/2018/2/layout/IconLabelDescriptionList"/>
    <dgm:cxn modelId="{C4595F96-3CA4-4030-9DAE-36F785DF1F1C}" srcId="{4B84FF63-1559-471F-901A-054503AF4C29}" destId="{4FA6D493-3690-4888-93DD-B1A7FE003796}" srcOrd="0" destOrd="0" parTransId="{167C22C8-B32C-4B97-80A3-CEAE22201464}" sibTransId="{A5C223B0-B1B9-4036-BDC3-3C28FED6C438}"/>
    <dgm:cxn modelId="{38699CC0-E1B8-4652-973B-BBC7A41E88F0}" type="presOf" srcId="{D8BF7083-9444-4722-BD2B-E34EDDDEB8F2}" destId="{32E6E8A6-6401-49EF-B29E-B4189D3A47F1}" srcOrd="0" destOrd="0" presId="urn:microsoft.com/office/officeart/2018/2/layout/IconLabelDescriptionList"/>
    <dgm:cxn modelId="{9A8C27C8-B0EE-4F8A-8E2F-B4BACF9ACEC4}" srcId="{4FB410B4-EC88-439F-90CC-01A76C17FD06}" destId="{D8BF7083-9444-4722-BD2B-E34EDDDEB8F2}" srcOrd="0" destOrd="0" parTransId="{5CDEDF88-4278-4CA3-9E89-08C27110CC55}" sibTransId="{4FA323F3-CF2A-427B-9CAC-BCD45F46B494}"/>
    <dgm:cxn modelId="{3C990BDF-4E6A-479D-AFE3-52581F08E114}" type="presOf" srcId="{4FB410B4-EC88-439F-90CC-01A76C17FD06}" destId="{D3128920-935B-42C7-A057-0612ED70B15B}" srcOrd="0" destOrd="0" presId="urn:microsoft.com/office/officeart/2018/2/layout/IconLabelDescriptionList"/>
    <dgm:cxn modelId="{63611DE3-FE87-471D-958C-B7FF9D80FA0A}" srcId="{4B84FF63-1559-471F-901A-054503AF4C29}" destId="{0FE0B597-F4A2-4143-983D-488896BF3D81}" srcOrd="2" destOrd="0" parTransId="{051640A4-64A7-40AF-B4A8-C66D69F0CDCF}" sibTransId="{93A2D43E-F7E3-42EC-BD50-25B8D8C00F6C}"/>
    <dgm:cxn modelId="{301A9B89-1C9E-4314-B33F-9C4011B9228B}" type="presParOf" srcId="{B2D7CBCE-7A49-4003-9EBE-BF5791270473}" destId="{C1D2B6FE-AEBD-4821-9315-F0AD4AC6BA2D}" srcOrd="0" destOrd="0" presId="urn:microsoft.com/office/officeart/2018/2/layout/IconLabelDescriptionList"/>
    <dgm:cxn modelId="{8DAD1942-1931-42A4-8F8C-E87A57B3E5B0}" type="presParOf" srcId="{C1D2B6FE-AEBD-4821-9315-F0AD4AC6BA2D}" destId="{1E57F39C-70BE-48BA-A811-2732BCC3BACF}" srcOrd="0" destOrd="0" presId="urn:microsoft.com/office/officeart/2018/2/layout/IconLabelDescriptionList"/>
    <dgm:cxn modelId="{31647823-C473-4D4A-B244-4177E9F5FCC2}" type="presParOf" srcId="{C1D2B6FE-AEBD-4821-9315-F0AD4AC6BA2D}" destId="{3B89EDA4-2302-47EF-B2C8-E4415739725E}" srcOrd="1" destOrd="0" presId="urn:microsoft.com/office/officeart/2018/2/layout/IconLabelDescriptionList"/>
    <dgm:cxn modelId="{2AF388AA-08A1-4442-B889-C4D2E035C0DC}" type="presParOf" srcId="{C1D2B6FE-AEBD-4821-9315-F0AD4AC6BA2D}" destId="{F6663E9A-F024-4636-A4C9-74562582241D}" srcOrd="2" destOrd="0" presId="urn:microsoft.com/office/officeart/2018/2/layout/IconLabelDescriptionList"/>
    <dgm:cxn modelId="{EDE643B8-F4C4-4F38-BA32-12FA757F62E7}" type="presParOf" srcId="{C1D2B6FE-AEBD-4821-9315-F0AD4AC6BA2D}" destId="{9915C865-9192-4225-8242-3C075C928077}" srcOrd="3" destOrd="0" presId="urn:microsoft.com/office/officeart/2018/2/layout/IconLabelDescriptionList"/>
    <dgm:cxn modelId="{78221923-FE1C-4233-A2D3-3D4389B60BC7}" type="presParOf" srcId="{C1D2B6FE-AEBD-4821-9315-F0AD4AC6BA2D}" destId="{D8579C2A-8B01-4B44-A9FB-C50B7B6193F2}" srcOrd="4" destOrd="0" presId="urn:microsoft.com/office/officeart/2018/2/layout/IconLabelDescriptionList"/>
    <dgm:cxn modelId="{80776EB6-59AB-4887-9366-72C32A7793EF}" type="presParOf" srcId="{B2D7CBCE-7A49-4003-9EBE-BF5791270473}" destId="{F632E90C-74D9-4F4B-813B-2BC339C34AE9}" srcOrd="1" destOrd="0" presId="urn:microsoft.com/office/officeart/2018/2/layout/IconLabelDescriptionList"/>
    <dgm:cxn modelId="{CAE86994-7018-4E2A-B4B0-64FF15A0C59E}" type="presParOf" srcId="{B2D7CBCE-7A49-4003-9EBE-BF5791270473}" destId="{34F2C668-EB76-4DE7-A3B2-8D5BB6DB26BD}" srcOrd="2" destOrd="0" presId="urn:microsoft.com/office/officeart/2018/2/layout/IconLabelDescriptionList"/>
    <dgm:cxn modelId="{42BB23BD-D94F-496A-871D-1BE9C1470E48}" type="presParOf" srcId="{34F2C668-EB76-4DE7-A3B2-8D5BB6DB26BD}" destId="{4C9AD946-8680-44E3-AD6C-7F13B4507292}" srcOrd="0" destOrd="0" presId="urn:microsoft.com/office/officeart/2018/2/layout/IconLabelDescriptionList"/>
    <dgm:cxn modelId="{5D854EAA-E0EC-476B-92CC-F167C4692C2F}" type="presParOf" srcId="{34F2C668-EB76-4DE7-A3B2-8D5BB6DB26BD}" destId="{118F8A28-4AE0-44ED-806B-096550FBF2F6}" srcOrd="1" destOrd="0" presId="urn:microsoft.com/office/officeart/2018/2/layout/IconLabelDescriptionList"/>
    <dgm:cxn modelId="{4F9317AF-404D-43B5-9DF4-5DA3F6DE69B8}" type="presParOf" srcId="{34F2C668-EB76-4DE7-A3B2-8D5BB6DB26BD}" destId="{D3128920-935B-42C7-A057-0612ED70B15B}" srcOrd="2" destOrd="0" presId="urn:microsoft.com/office/officeart/2018/2/layout/IconLabelDescriptionList"/>
    <dgm:cxn modelId="{C51A5353-B275-4CF2-A820-5C4F98C2BE5F}" type="presParOf" srcId="{34F2C668-EB76-4DE7-A3B2-8D5BB6DB26BD}" destId="{A109254B-D2ED-4E3D-8847-584F7D2AD8EE}" srcOrd="3" destOrd="0" presId="urn:microsoft.com/office/officeart/2018/2/layout/IconLabelDescriptionList"/>
    <dgm:cxn modelId="{E698A4A1-1533-4302-98F6-816E9A13AB98}" type="presParOf" srcId="{34F2C668-EB76-4DE7-A3B2-8D5BB6DB26BD}" destId="{32E6E8A6-6401-49EF-B29E-B4189D3A47F1}" srcOrd="4" destOrd="0" presId="urn:microsoft.com/office/officeart/2018/2/layout/IconLabelDescriptionList"/>
    <dgm:cxn modelId="{1AD7FD3F-5054-414E-BDC9-9B0E8AEA8604}" type="presParOf" srcId="{B2D7CBCE-7A49-4003-9EBE-BF5791270473}" destId="{B2A413CF-FE74-488E-981B-1C9DD932D748}" srcOrd="3" destOrd="0" presId="urn:microsoft.com/office/officeart/2018/2/layout/IconLabelDescriptionList"/>
    <dgm:cxn modelId="{893E6600-7B6F-4AB3-BFC8-01C215251BFA}" type="presParOf" srcId="{B2D7CBCE-7A49-4003-9EBE-BF5791270473}" destId="{C61CC3AE-E4F1-44B9-90AC-DF05B26ADE3E}" srcOrd="4" destOrd="0" presId="urn:microsoft.com/office/officeart/2018/2/layout/IconLabelDescriptionList"/>
    <dgm:cxn modelId="{711E310D-8FE9-4735-AC2A-E33A8D4B0C5B}" type="presParOf" srcId="{C61CC3AE-E4F1-44B9-90AC-DF05B26ADE3E}" destId="{87C3FF7D-CFA8-4931-8158-BA6A64697098}" srcOrd="0" destOrd="0" presId="urn:microsoft.com/office/officeart/2018/2/layout/IconLabelDescriptionList"/>
    <dgm:cxn modelId="{0AB053CC-2937-462A-B6F2-F37E86211707}" type="presParOf" srcId="{C61CC3AE-E4F1-44B9-90AC-DF05B26ADE3E}" destId="{C874E80D-86B4-4619-9E63-CA5A6C44A253}" srcOrd="1" destOrd="0" presId="urn:microsoft.com/office/officeart/2018/2/layout/IconLabelDescriptionList"/>
    <dgm:cxn modelId="{6024658C-5C4A-4849-A0F0-782A8470F593}" type="presParOf" srcId="{C61CC3AE-E4F1-44B9-90AC-DF05B26ADE3E}" destId="{D32E8F73-8CDD-4FBD-A6AD-3065DE089FE6}" srcOrd="2" destOrd="0" presId="urn:microsoft.com/office/officeart/2018/2/layout/IconLabelDescriptionList"/>
    <dgm:cxn modelId="{B8FA5F91-86AD-4111-B7B0-CF9273DCB1EC}" type="presParOf" srcId="{C61CC3AE-E4F1-44B9-90AC-DF05B26ADE3E}" destId="{12E96835-6E22-4576-B1F7-65ACF4CC5190}" srcOrd="3" destOrd="0" presId="urn:microsoft.com/office/officeart/2018/2/layout/IconLabelDescriptionList"/>
    <dgm:cxn modelId="{1207BD90-7C91-466E-B909-2F2E0B363332}" type="presParOf" srcId="{C61CC3AE-E4F1-44B9-90AC-DF05B26ADE3E}" destId="{383BA43E-D50B-460F-A67A-6F6E1C0A09F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45674-AF9E-4A1C-B088-391FFA264E95}">
      <dsp:nvSpPr>
        <dsp:cNvPr id="0" name=""/>
        <dsp:cNvSpPr/>
      </dsp:nvSpPr>
      <dsp:spPr>
        <a:xfrm>
          <a:off x="1113424" y="177996"/>
          <a:ext cx="1145812" cy="1145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7777E7-CA51-4A28-8AE3-9B77CE21C16B}">
      <dsp:nvSpPr>
        <dsp:cNvPr id="0" name=""/>
        <dsp:cNvSpPr/>
      </dsp:nvSpPr>
      <dsp:spPr>
        <a:xfrm>
          <a:off x="2868" y="1422236"/>
          <a:ext cx="3273749" cy="2022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dirty="0"/>
            <a:t>Series of if-then statements about the independent variables in a certain observation to predict a number (Regression).</a:t>
          </a:r>
        </a:p>
      </dsp:txBody>
      <dsp:txXfrm>
        <a:off x="2868" y="1422236"/>
        <a:ext cx="3273749" cy="2022468"/>
      </dsp:txXfrm>
    </dsp:sp>
    <dsp:sp modelId="{C66C7F67-9BC4-4F53-94C7-58FE5C1BDB37}">
      <dsp:nvSpPr>
        <dsp:cNvPr id="0" name=""/>
        <dsp:cNvSpPr/>
      </dsp:nvSpPr>
      <dsp:spPr>
        <a:xfrm>
          <a:off x="2868" y="3531644"/>
          <a:ext cx="3273749" cy="904812"/>
        </a:xfrm>
        <a:prstGeom prst="rect">
          <a:avLst/>
        </a:prstGeom>
        <a:noFill/>
        <a:ln>
          <a:noFill/>
        </a:ln>
        <a:effectLst/>
      </dsp:spPr>
      <dsp:style>
        <a:lnRef idx="0">
          <a:scrgbClr r="0" g="0" b="0"/>
        </a:lnRef>
        <a:fillRef idx="0">
          <a:scrgbClr r="0" g="0" b="0"/>
        </a:fillRef>
        <a:effectRef idx="0">
          <a:scrgbClr r="0" g="0" b="0"/>
        </a:effectRef>
        <a:fontRef idx="minor"/>
      </dsp:style>
    </dsp:sp>
    <dsp:sp modelId="{100B83C7-B72C-4947-A7F3-9E0B5283C866}">
      <dsp:nvSpPr>
        <dsp:cNvPr id="0" name=""/>
        <dsp:cNvSpPr/>
      </dsp:nvSpPr>
      <dsp:spPr>
        <a:xfrm>
          <a:off x="4992152" y="197658"/>
          <a:ext cx="1145812" cy="1145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95C534-A388-44F1-8DA0-0A9286BD9041}">
      <dsp:nvSpPr>
        <dsp:cNvPr id="0" name=""/>
        <dsp:cNvSpPr/>
      </dsp:nvSpPr>
      <dsp:spPr>
        <a:xfrm>
          <a:off x="3849525" y="1422236"/>
          <a:ext cx="3273749" cy="2022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kern="1200" dirty="0"/>
            <a:t>Decision trees splits the dataset </a:t>
          </a:r>
          <a:r>
            <a:rPr lang="en-US" sz="2500" b="1" kern="1200" dirty="0"/>
            <a:t>recursively</a:t>
          </a:r>
          <a:r>
            <a:rPr lang="en-US" sz="2500" kern="1200" dirty="0"/>
            <a:t> using the decision nodes, until it’s a pure leaf node.</a:t>
          </a:r>
        </a:p>
      </dsp:txBody>
      <dsp:txXfrm>
        <a:off x="3849525" y="1422236"/>
        <a:ext cx="3273749" cy="2022468"/>
      </dsp:txXfrm>
    </dsp:sp>
    <dsp:sp modelId="{50D3C246-2161-435C-A87F-97E7B2E5C8FC}">
      <dsp:nvSpPr>
        <dsp:cNvPr id="0" name=""/>
        <dsp:cNvSpPr/>
      </dsp:nvSpPr>
      <dsp:spPr>
        <a:xfrm>
          <a:off x="3849525" y="3531644"/>
          <a:ext cx="3273749" cy="904812"/>
        </a:xfrm>
        <a:prstGeom prst="rect">
          <a:avLst/>
        </a:prstGeom>
        <a:noFill/>
        <a:ln>
          <a:noFill/>
        </a:ln>
        <a:effectLst/>
      </dsp:spPr>
      <dsp:style>
        <a:lnRef idx="0">
          <a:scrgbClr r="0" g="0" b="0"/>
        </a:lnRef>
        <a:fillRef idx="0">
          <a:scrgbClr r="0" g="0" b="0"/>
        </a:fillRef>
        <a:effectRef idx="0">
          <a:scrgbClr r="0" g="0" b="0"/>
        </a:effectRef>
        <a:fontRef idx="minor"/>
      </dsp:style>
    </dsp:sp>
    <dsp:sp modelId="{93FE324E-AD36-4A78-A86C-CDC5E818B72B}">
      <dsp:nvSpPr>
        <dsp:cNvPr id="0" name=""/>
        <dsp:cNvSpPr/>
      </dsp:nvSpPr>
      <dsp:spPr>
        <a:xfrm>
          <a:off x="8820784" y="79662"/>
          <a:ext cx="1145812" cy="1145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61ADDB-9B41-4E94-A339-B34836ADC9DB}">
      <dsp:nvSpPr>
        <dsp:cNvPr id="0" name=""/>
        <dsp:cNvSpPr/>
      </dsp:nvSpPr>
      <dsp:spPr>
        <a:xfrm>
          <a:off x="7696181" y="1422236"/>
          <a:ext cx="3273749" cy="2022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US" sz="2500" kern="1200" dirty="0"/>
            <a:t>PROBLEM: small changes in the training data, might return a completely different result.</a:t>
          </a:r>
        </a:p>
      </dsp:txBody>
      <dsp:txXfrm>
        <a:off x="7696181" y="1422236"/>
        <a:ext cx="3273749" cy="2022468"/>
      </dsp:txXfrm>
    </dsp:sp>
    <dsp:sp modelId="{B7948683-8CF9-401C-843C-E5835D8C044D}">
      <dsp:nvSpPr>
        <dsp:cNvPr id="0" name=""/>
        <dsp:cNvSpPr/>
      </dsp:nvSpPr>
      <dsp:spPr>
        <a:xfrm>
          <a:off x="7696181" y="3531644"/>
          <a:ext cx="3273749" cy="90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kern="1200" dirty="0"/>
            <a:t>Sensitive to training data</a:t>
          </a:r>
        </a:p>
        <a:p>
          <a:pPr marL="0" lvl="0" indent="0" algn="ctr" defTabSz="755650">
            <a:lnSpc>
              <a:spcPct val="90000"/>
            </a:lnSpc>
            <a:spcBef>
              <a:spcPct val="0"/>
            </a:spcBef>
            <a:spcAft>
              <a:spcPct val="35000"/>
            </a:spcAft>
            <a:buFont typeface="Arial" panose="020B0604020202020204" pitchFamily="34" charset="0"/>
            <a:buNone/>
          </a:pPr>
          <a:r>
            <a:rPr lang="en-US" sz="1700" kern="1200" dirty="0"/>
            <a:t>High variance</a:t>
          </a:r>
        </a:p>
        <a:p>
          <a:pPr marL="0" lvl="0" indent="0" algn="ctr" defTabSz="755650">
            <a:lnSpc>
              <a:spcPct val="90000"/>
            </a:lnSpc>
            <a:spcBef>
              <a:spcPct val="0"/>
            </a:spcBef>
            <a:spcAft>
              <a:spcPct val="35000"/>
            </a:spcAft>
            <a:buFont typeface="Arial" panose="020B0604020202020204" pitchFamily="34" charset="0"/>
            <a:buNone/>
          </a:pPr>
          <a:r>
            <a:rPr lang="en-US" sz="1700" kern="1200" dirty="0"/>
            <a:t>Might fail to generalize</a:t>
          </a:r>
        </a:p>
      </dsp:txBody>
      <dsp:txXfrm>
        <a:off x="7696181" y="3531644"/>
        <a:ext cx="3273749" cy="904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EFA28-7406-4E1A-945E-253C2258CC07}">
      <dsp:nvSpPr>
        <dsp:cNvPr id="0" name=""/>
        <dsp:cNvSpPr/>
      </dsp:nvSpPr>
      <dsp:spPr>
        <a:xfrm>
          <a:off x="0" y="89588"/>
          <a:ext cx="6815667" cy="1072579"/>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Subset rows - a bootstrap dataset</a:t>
          </a:r>
        </a:p>
      </dsp:txBody>
      <dsp:txXfrm>
        <a:off x="52359" y="141947"/>
        <a:ext cx="6710949" cy="967861"/>
      </dsp:txXfrm>
    </dsp:sp>
    <dsp:sp modelId="{C644C8BE-7338-4802-BE5C-FFAD044BAABA}">
      <dsp:nvSpPr>
        <dsp:cNvPr id="0" name=""/>
        <dsp:cNvSpPr/>
      </dsp:nvSpPr>
      <dsp:spPr>
        <a:xfrm>
          <a:off x="0" y="1239927"/>
          <a:ext cx="6815667" cy="1072579"/>
        </a:xfrm>
        <a:prstGeom prst="roundRect">
          <a:avLst/>
        </a:prstGeom>
        <a:gradFill rotWithShape="0">
          <a:gsLst>
            <a:gs pos="0">
              <a:schemeClr val="accent4">
                <a:hueOff val="-1116192"/>
                <a:satOff val="6725"/>
                <a:lumOff val="539"/>
                <a:alphaOff val="0"/>
                <a:tint val="100000"/>
                <a:shade val="100000"/>
                <a:satMod val="130000"/>
              </a:schemeClr>
            </a:gs>
            <a:gs pos="100000">
              <a:schemeClr val="accent4">
                <a:hueOff val="-1116192"/>
                <a:satOff val="6725"/>
                <a:lumOff val="53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Subsets of variables – number of variables (max_features)</a:t>
          </a:r>
        </a:p>
      </dsp:txBody>
      <dsp:txXfrm>
        <a:off x="52359" y="1292286"/>
        <a:ext cx="6710949" cy="967861"/>
      </dsp:txXfrm>
    </dsp:sp>
    <dsp:sp modelId="{467B4D9E-2247-410A-A045-5C74B172C953}">
      <dsp:nvSpPr>
        <dsp:cNvPr id="0" name=""/>
        <dsp:cNvSpPr/>
      </dsp:nvSpPr>
      <dsp:spPr>
        <a:xfrm>
          <a:off x="0" y="2390266"/>
          <a:ext cx="6815667" cy="1072579"/>
        </a:xfrm>
        <a:prstGeom prst="roundRect">
          <a:avLst/>
        </a:prstGeom>
        <a:gradFill rotWithShape="0">
          <a:gsLst>
            <a:gs pos="0">
              <a:schemeClr val="accent4">
                <a:hueOff val="-2232385"/>
                <a:satOff val="13449"/>
                <a:lumOff val="1078"/>
                <a:alphaOff val="0"/>
                <a:tint val="100000"/>
                <a:shade val="100000"/>
                <a:satMod val="130000"/>
              </a:schemeClr>
            </a:gs>
            <a:gs pos="100000">
              <a:schemeClr val="accent4">
                <a:hueOff val="-2232385"/>
                <a:satOff val="13449"/>
                <a:lumOff val="107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REPEAT – number of trees in the forest (n_estimators)</a:t>
          </a:r>
        </a:p>
      </dsp:txBody>
      <dsp:txXfrm>
        <a:off x="52359" y="2442625"/>
        <a:ext cx="6710949" cy="967861"/>
      </dsp:txXfrm>
    </dsp:sp>
    <dsp:sp modelId="{77937065-482D-4AFD-A38F-50F579BD2604}">
      <dsp:nvSpPr>
        <dsp:cNvPr id="0" name=""/>
        <dsp:cNvSpPr/>
      </dsp:nvSpPr>
      <dsp:spPr>
        <a:xfrm>
          <a:off x="0" y="3540606"/>
          <a:ext cx="6815667" cy="1072579"/>
        </a:xfrm>
        <a:prstGeom prst="roundRect">
          <a:avLst/>
        </a:prstGeom>
        <a:gradFill rotWithShape="0">
          <a:gsLst>
            <a:gs pos="0">
              <a:schemeClr val="accent4">
                <a:hueOff val="-3348577"/>
                <a:satOff val="20174"/>
                <a:lumOff val="1617"/>
                <a:alphaOff val="0"/>
                <a:tint val="100000"/>
                <a:shade val="100000"/>
                <a:satMod val="130000"/>
              </a:schemeClr>
            </a:gs>
            <a:gs pos="100000">
              <a:schemeClr val="accent4">
                <a:hueOff val="-3348577"/>
                <a:satOff val="20174"/>
                <a:lumOff val="161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Go to the testing set</a:t>
          </a:r>
        </a:p>
      </dsp:txBody>
      <dsp:txXfrm>
        <a:off x="52359" y="3592965"/>
        <a:ext cx="6710949" cy="967861"/>
      </dsp:txXfrm>
    </dsp:sp>
    <dsp:sp modelId="{8C06ACC9-B768-41BA-BA14-EAEE5AC33C4C}">
      <dsp:nvSpPr>
        <dsp:cNvPr id="0" name=""/>
        <dsp:cNvSpPr/>
      </dsp:nvSpPr>
      <dsp:spPr>
        <a:xfrm>
          <a:off x="0" y="4690945"/>
          <a:ext cx="6815667" cy="1072579"/>
        </a:xfrm>
        <a:prstGeom prst="roundRect">
          <a:avLst/>
        </a:prstGeom>
        <a:gradFill rotWithShape="0">
          <a:gsLst>
            <a:gs pos="0">
              <a:schemeClr val="accent4">
                <a:hueOff val="-4464770"/>
                <a:satOff val="26899"/>
                <a:lumOff val="2156"/>
                <a:alphaOff val="0"/>
                <a:tint val="100000"/>
                <a:shade val="100000"/>
                <a:satMod val="130000"/>
              </a:schemeClr>
            </a:gs>
            <a:gs pos="100000">
              <a:schemeClr val="accent4">
                <a:hueOff val="-4464770"/>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Keep track of the results of each tree, and the result is the majority voted.</a:t>
          </a:r>
        </a:p>
      </dsp:txBody>
      <dsp:txXfrm>
        <a:off x="52359" y="4743304"/>
        <a:ext cx="6710949" cy="967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68814-269C-4D16-BAE8-E1DABCB154A9}">
      <dsp:nvSpPr>
        <dsp:cNvPr id="0" name=""/>
        <dsp:cNvSpPr/>
      </dsp:nvSpPr>
      <dsp:spPr>
        <a:xfrm>
          <a:off x="0" y="714"/>
          <a:ext cx="6815667" cy="167190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C9DD4-61D1-4918-B7C5-4D0F8FB8FFA3}">
      <dsp:nvSpPr>
        <dsp:cNvPr id="0" name=""/>
        <dsp:cNvSpPr/>
      </dsp:nvSpPr>
      <dsp:spPr>
        <a:xfrm>
          <a:off x="505752" y="376894"/>
          <a:ext cx="919550" cy="919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5471D-BEB0-4D6F-BC18-233B07E773A5}">
      <dsp:nvSpPr>
        <dsp:cNvPr id="0" name=""/>
        <dsp:cNvSpPr/>
      </dsp:nvSpPr>
      <dsp:spPr>
        <a:xfrm>
          <a:off x="1931055" y="714"/>
          <a:ext cx="4884611"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1022350">
            <a:lnSpc>
              <a:spcPct val="100000"/>
            </a:lnSpc>
            <a:spcBef>
              <a:spcPct val="0"/>
            </a:spcBef>
            <a:spcAft>
              <a:spcPct val="35000"/>
            </a:spcAft>
            <a:buNone/>
          </a:pPr>
          <a:r>
            <a:rPr lang="en-US" sz="2300" kern="1200"/>
            <a:t>Non-deterministic method  (Random)</a:t>
          </a:r>
        </a:p>
      </dsp:txBody>
      <dsp:txXfrm>
        <a:off x="1931055" y="714"/>
        <a:ext cx="4884611" cy="1671909"/>
      </dsp:txXfrm>
    </dsp:sp>
    <dsp:sp modelId="{4D585616-B812-46DB-AC2F-D6E5502FD989}">
      <dsp:nvSpPr>
        <dsp:cNvPr id="0" name=""/>
        <dsp:cNvSpPr/>
      </dsp:nvSpPr>
      <dsp:spPr>
        <a:xfrm>
          <a:off x="0" y="2090601"/>
          <a:ext cx="6815667" cy="167190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65366C-30DE-4794-BF93-75D8015D669B}">
      <dsp:nvSpPr>
        <dsp:cNvPr id="0" name=""/>
        <dsp:cNvSpPr/>
      </dsp:nvSpPr>
      <dsp:spPr>
        <a:xfrm>
          <a:off x="505752" y="2466781"/>
          <a:ext cx="919550" cy="919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A1817-D843-4941-8A62-DEC041763A63}">
      <dsp:nvSpPr>
        <dsp:cNvPr id="0" name=""/>
        <dsp:cNvSpPr/>
      </dsp:nvSpPr>
      <dsp:spPr>
        <a:xfrm>
          <a:off x="1931055" y="2090601"/>
          <a:ext cx="4884611"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1022350">
            <a:lnSpc>
              <a:spcPct val="100000"/>
            </a:lnSpc>
            <a:spcBef>
              <a:spcPct val="0"/>
            </a:spcBef>
            <a:spcAft>
              <a:spcPct val="35000"/>
            </a:spcAft>
            <a:buNone/>
          </a:pPr>
          <a:r>
            <a:rPr lang="en-US" sz="2300" kern="1200"/>
            <a:t>Where the random comes from? Random subset of the available data and a random subset of the features</a:t>
          </a:r>
        </a:p>
      </dsp:txBody>
      <dsp:txXfrm>
        <a:off x="1931055" y="2090601"/>
        <a:ext cx="4884611" cy="1671909"/>
      </dsp:txXfrm>
    </dsp:sp>
    <dsp:sp modelId="{260B0230-BB1B-48E1-81E1-44F5550EFD29}">
      <dsp:nvSpPr>
        <dsp:cNvPr id="0" name=""/>
        <dsp:cNvSpPr/>
      </dsp:nvSpPr>
      <dsp:spPr>
        <a:xfrm>
          <a:off x="0" y="4181203"/>
          <a:ext cx="6815667" cy="167190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C901A-4C9D-4BB9-95AD-1DD2E6A81F63}">
      <dsp:nvSpPr>
        <dsp:cNvPr id="0" name=""/>
        <dsp:cNvSpPr/>
      </dsp:nvSpPr>
      <dsp:spPr>
        <a:xfrm>
          <a:off x="505752" y="4556668"/>
          <a:ext cx="919550" cy="919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0FF7B-930C-4740-B0BE-023A4ECDBC2A}">
      <dsp:nvSpPr>
        <dsp:cNvPr id="0" name=""/>
        <dsp:cNvSpPr/>
      </dsp:nvSpPr>
      <dsp:spPr>
        <a:xfrm>
          <a:off x="1931055" y="4180488"/>
          <a:ext cx="4884611" cy="1671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44" tIns="176944" rIns="176944" bIns="176944" numCol="1" spcCol="1270" anchor="ctr" anchorCtr="0">
          <a:noAutofit/>
        </a:bodyPr>
        <a:lstStyle/>
        <a:p>
          <a:pPr marL="0" lvl="0" indent="0" algn="l" defTabSz="1022350">
            <a:lnSpc>
              <a:spcPct val="100000"/>
            </a:lnSpc>
            <a:spcBef>
              <a:spcPct val="0"/>
            </a:spcBef>
            <a:spcAft>
              <a:spcPct val="35000"/>
            </a:spcAft>
            <a:buNone/>
          </a:pPr>
          <a:r>
            <a:rPr lang="en-US" sz="2300" kern="1200" dirty="0"/>
            <a:t>Multiple arguments-options (18)</a:t>
          </a:r>
        </a:p>
      </dsp:txBody>
      <dsp:txXfrm>
        <a:off x="1931055" y="4180488"/>
        <a:ext cx="4884611" cy="16719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88553-385C-4000-9C5C-9821FE9ADD10}">
      <dsp:nvSpPr>
        <dsp:cNvPr id="0" name=""/>
        <dsp:cNvSpPr/>
      </dsp:nvSpPr>
      <dsp:spPr>
        <a:xfrm>
          <a:off x="-18657" y="8496"/>
          <a:ext cx="5211777" cy="94925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8B97B-55D0-49B8-A0A3-81F5914CF2E8}">
      <dsp:nvSpPr>
        <dsp:cNvPr id="0" name=""/>
        <dsp:cNvSpPr/>
      </dsp:nvSpPr>
      <dsp:spPr>
        <a:xfrm>
          <a:off x="268492" y="222079"/>
          <a:ext cx="522091" cy="52209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CB343A-E8D8-4974-A5E1-192DA910150D}">
      <dsp:nvSpPr>
        <dsp:cNvPr id="0" name=""/>
        <dsp:cNvSpPr/>
      </dsp:nvSpPr>
      <dsp:spPr>
        <a:xfrm>
          <a:off x="928443" y="8496"/>
          <a:ext cx="4273487" cy="9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63" tIns="100463" rIns="100463" bIns="100463" numCol="1" spcCol="1270" anchor="ctr" anchorCtr="0">
          <a:noAutofit/>
        </a:bodyPr>
        <a:lstStyle/>
        <a:p>
          <a:pPr marL="0" lvl="0" indent="0" algn="l" defTabSz="622300">
            <a:lnSpc>
              <a:spcPct val="100000"/>
            </a:lnSpc>
            <a:spcBef>
              <a:spcPct val="0"/>
            </a:spcBef>
            <a:spcAft>
              <a:spcPct val="35000"/>
            </a:spcAft>
            <a:buNone/>
          </a:pPr>
          <a:r>
            <a:rPr lang="en-US" sz="1400" kern="1200" dirty="0"/>
            <a:t>Root node: </a:t>
          </a:r>
          <a:r>
            <a:rPr lang="en-US" sz="1400" i="1" kern="1200" dirty="0"/>
            <a:t>No parents</a:t>
          </a:r>
          <a:r>
            <a:rPr lang="en-US" sz="1400" kern="1200" dirty="0"/>
            <a:t>. Each tree starts with its own root node. </a:t>
          </a:r>
          <a:r>
            <a:rPr lang="en-US" sz="1400" b="0" i="0" kern="1200" dirty="0"/>
            <a:t>Attribute Selective Measure (AMS)</a:t>
          </a:r>
          <a:endParaRPr lang="en-US" sz="1400" kern="1200" dirty="0"/>
        </a:p>
      </dsp:txBody>
      <dsp:txXfrm>
        <a:off x="928443" y="8496"/>
        <a:ext cx="4273487" cy="949256"/>
      </dsp:txXfrm>
    </dsp:sp>
    <dsp:sp modelId="{9FE44E86-D792-4C4C-9EDB-AB828405BAD4}">
      <dsp:nvSpPr>
        <dsp:cNvPr id="0" name=""/>
        <dsp:cNvSpPr/>
      </dsp:nvSpPr>
      <dsp:spPr>
        <a:xfrm>
          <a:off x="3383572" y="0"/>
          <a:ext cx="1846861" cy="9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63" tIns="100463" rIns="100463" bIns="100463" numCol="1" spcCol="1270" anchor="ctr" anchorCtr="0">
          <a:noAutofit/>
        </a:bodyPr>
        <a:lstStyle/>
        <a:p>
          <a:pPr marL="0" lvl="0" indent="0" algn="l" defTabSz="488950">
            <a:lnSpc>
              <a:spcPct val="100000"/>
            </a:lnSpc>
            <a:spcBef>
              <a:spcPct val="0"/>
            </a:spcBef>
            <a:spcAft>
              <a:spcPct val="35000"/>
            </a:spcAft>
            <a:buNone/>
          </a:pPr>
          <a:endParaRPr lang="en-US" sz="1100" kern="1200" dirty="0"/>
        </a:p>
      </dsp:txBody>
      <dsp:txXfrm>
        <a:off x="3383572" y="0"/>
        <a:ext cx="1846861" cy="949256"/>
      </dsp:txXfrm>
    </dsp:sp>
    <dsp:sp modelId="{886BD20A-EBCE-44DA-A493-F7776B9B9050}">
      <dsp:nvSpPr>
        <dsp:cNvPr id="0" name=""/>
        <dsp:cNvSpPr/>
      </dsp:nvSpPr>
      <dsp:spPr>
        <a:xfrm>
          <a:off x="-18657" y="1195067"/>
          <a:ext cx="5211777" cy="94925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75757-EC1C-47C4-A2C2-9857AFF83DCC}">
      <dsp:nvSpPr>
        <dsp:cNvPr id="0" name=""/>
        <dsp:cNvSpPr/>
      </dsp:nvSpPr>
      <dsp:spPr>
        <a:xfrm>
          <a:off x="268492" y="1408650"/>
          <a:ext cx="522091" cy="5220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8D280-4B13-432C-B19F-88C22C7DC8AC}">
      <dsp:nvSpPr>
        <dsp:cNvPr id="0" name=""/>
        <dsp:cNvSpPr/>
      </dsp:nvSpPr>
      <dsp:spPr>
        <a:xfrm>
          <a:off x="1077733" y="1195067"/>
          <a:ext cx="4113240" cy="9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63" tIns="100463" rIns="100463" bIns="100463" numCol="1" spcCol="1270" anchor="ctr" anchorCtr="0">
          <a:noAutofit/>
        </a:bodyPr>
        <a:lstStyle/>
        <a:p>
          <a:pPr marL="0" lvl="0" indent="0" algn="l" defTabSz="622300">
            <a:lnSpc>
              <a:spcPct val="100000"/>
            </a:lnSpc>
            <a:spcBef>
              <a:spcPct val="0"/>
            </a:spcBef>
            <a:spcAft>
              <a:spcPct val="35000"/>
            </a:spcAft>
            <a:buNone/>
          </a:pPr>
          <a:r>
            <a:rPr lang="en-US" sz="1400" kern="1200" dirty="0"/>
            <a:t>Leaf node: No children</a:t>
          </a:r>
        </a:p>
      </dsp:txBody>
      <dsp:txXfrm>
        <a:off x="1077733" y="1195067"/>
        <a:ext cx="4113240" cy="949256"/>
      </dsp:txXfrm>
    </dsp:sp>
    <dsp:sp modelId="{E0CD641D-0FF0-40C3-B165-27FBA0C8A0FC}">
      <dsp:nvSpPr>
        <dsp:cNvPr id="0" name=""/>
        <dsp:cNvSpPr/>
      </dsp:nvSpPr>
      <dsp:spPr>
        <a:xfrm>
          <a:off x="-18657" y="2381638"/>
          <a:ext cx="5211777" cy="94925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097EF-51DD-4ED6-AB0C-131553358F10}">
      <dsp:nvSpPr>
        <dsp:cNvPr id="0" name=""/>
        <dsp:cNvSpPr/>
      </dsp:nvSpPr>
      <dsp:spPr>
        <a:xfrm>
          <a:off x="268492" y="2595221"/>
          <a:ext cx="522091" cy="52209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FDBBAF-901A-439C-A0D8-6474ECE4053B}">
      <dsp:nvSpPr>
        <dsp:cNvPr id="0" name=""/>
        <dsp:cNvSpPr/>
      </dsp:nvSpPr>
      <dsp:spPr>
        <a:xfrm>
          <a:off x="1077733" y="2381638"/>
          <a:ext cx="4113240" cy="9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63" tIns="100463" rIns="100463" bIns="100463" numCol="1" spcCol="1270" anchor="ctr" anchorCtr="0">
          <a:noAutofit/>
        </a:bodyPr>
        <a:lstStyle/>
        <a:p>
          <a:pPr marL="0" lvl="0" indent="0" algn="l" defTabSz="622300">
            <a:lnSpc>
              <a:spcPct val="100000"/>
            </a:lnSpc>
            <a:spcBef>
              <a:spcPct val="0"/>
            </a:spcBef>
            <a:spcAft>
              <a:spcPct val="35000"/>
            </a:spcAft>
            <a:buNone/>
          </a:pPr>
          <a:r>
            <a:rPr lang="en-US" sz="1400" i="1" kern="1200"/>
            <a:t>Edges</a:t>
          </a:r>
          <a:r>
            <a:rPr lang="en-US" sz="1400" kern="1200"/>
            <a:t>: relationship between nodes</a:t>
          </a:r>
        </a:p>
      </dsp:txBody>
      <dsp:txXfrm>
        <a:off x="1077733" y="2381638"/>
        <a:ext cx="4113240" cy="949256"/>
      </dsp:txXfrm>
    </dsp:sp>
    <dsp:sp modelId="{FE025CF7-F6C1-4C4F-ACE6-D67DFF8137F7}">
      <dsp:nvSpPr>
        <dsp:cNvPr id="0" name=""/>
        <dsp:cNvSpPr/>
      </dsp:nvSpPr>
      <dsp:spPr>
        <a:xfrm>
          <a:off x="-18657" y="3568209"/>
          <a:ext cx="5211777" cy="94925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60FABB-C906-4212-90C8-2BDB302A198D}">
      <dsp:nvSpPr>
        <dsp:cNvPr id="0" name=""/>
        <dsp:cNvSpPr/>
      </dsp:nvSpPr>
      <dsp:spPr>
        <a:xfrm>
          <a:off x="268492" y="3781792"/>
          <a:ext cx="522091" cy="52209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A0AA0D-DE88-45C9-84D6-E2F57B10CB7B}">
      <dsp:nvSpPr>
        <dsp:cNvPr id="0" name=""/>
        <dsp:cNvSpPr/>
      </dsp:nvSpPr>
      <dsp:spPr>
        <a:xfrm>
          <a:off x="1077733" y="3568209"/>
          <a:ext cx="4113240" cy="94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463" tIns="100463" rIns="100463" bIns="100463" numCol="1" spcCol="1270" anchor="ctr" anchorCtr="0">
          <a:noAutofit/>
        </a:bodyPr>
        <a:lstStyle/>
        <a:p>
          <a:pPr marL="0" lvl="0" indent="0" algn="l" defTabSz="622300">
            <a:lnSpc>
              <a:spcPct val="100000"/>
            </a:lnSpc>
            <a:spcBef>
              <a:spcPct val="0"/>
            </a:spcBef>
            <a:spcAft>
              <a:spcPct val="35000"/>
            </a:spcAft>
            <a:buNone/>
          </a:pPr>
          <a:r>
            <a:rPr lang="en-US" sz="1400" i="1" kern="1200"/>
            <a:t>Prunning: </a:t>
          </a:r>
          <a:r>
            <a:rPr lang="en-US" sz="1400" kern="1200"/>
            <a:t>Removing a sub-node</a:t>
          </a:r>
        </a:p>
      </dsp:txBody>
      <dsp:txXfrm>
        <a:off x="1077733" y="3568209"/>
        <a:ext cx="4113240" cy="9492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399DF-9182-4261-AA22-B5E73DD5F156}">
      <dsp:nvSpPr>
        <dsp:cNvPr id="0" name=""/>
        <dsp:cNvSpPr/>
      </dsp:nvSpPr>
      <dsp:spPr>
        <a:xfrm>
          <a:off x="1339" y="522127"/>
          <a:ext cx="4701480" cy="2985440"/>
        </a:xfrm>
        <a:prstGeom prst="roundRect">
          <a:avLst>
            <a:gd name="adj" fmla="val 10000"/>
          </a:avLst>
        </a:prstGeom>
        <a:gradFill rotWithShape="0">
          <a:gsLst>
            <a:gs pos="0">
              <a:schemeClr val="accent4">
                <a:shade val="60000"/>
                <a:hueOff val="0"/>
                <a:satOff val="0"/>
                <a:lumOff val="0"/>
                <a:alphaOff val="0"/>
                <a:tint val="100000"/>
                <a:shade val="100000"/>
                <a:satMod val="130000"/>
              </a:schemeClr>
            </a:gs>
            <a:gs pos="100000">
              <a:schemeClr val="accent4">
                <a:shade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58BFE46-5531-4C50-A0F0-804646CE9651}">
      <dsp:nvSpPr>
        <dsp:cNvPr id="0" name=""/>
        <dsp:cNvSpPr/>
      </dsp:nvSpPr>
      <dsp:spPr>
        <a:xfrm>
          <a:off x="523726" y="1018395"/>
          <a:ext cx="4701480" cy="298544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Select random samples of variables as the training dataset for model calibration</a:t>
          </a:r>
        </a:p>
      </dsp:txBody>
      <dsp:txXfrm>
        <a:off x="611167" y="1105836"/>
        <a:ext cx="4526598" cy="2810558"/>
      </dsp:txXfrm>
    </dsp:sp>
    <dsp:sp modelId="{5727DE5F-9022-46CC-A687-F3C744AE4AA7}">
      <dsp:nvSpPr>
        <dsp:cNvPr id="0" name=""/>
        <dsp:cNvSpPr/>
      </dsp:nvSpPr>
      <dsp:spPr>
        <a:xfrm>
          <a:off x="5747593" y="522127"/>
          <a:ext cx="4701480" cy="2985440"/>
        </a:xfrm>
        <a:prstGeom prst="roundRect">
          <a:avLst>
            <a:gd name="adj" fmla="val 10000"/>
          </a:avLst>
        </a:prstGeom>
        <a:gradFill rotWithShape="0">
          <a:gsLst>
            <a:gs pos="0">
              <a:schemeClr val="accent4">
                <a:shade val="60000"/>
                <a:hueOff val="0"/>
                <a:satOff val="0"/>
                <a:lumOff val="0"/>
                <a:alphaOff val="0"/>
                <a:tint val="100000"/>
                <a:shade val="100000"/>
                <a:satMod val="130000"/>
              </a:schemeClr>
            </a:gs>
            <a:gs pos="100000">
              <a:schemeClr val="accent4">
                <a:shade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69DBA72-206F-4702-BD8A-5A0416EF8E5A}">
      <dsp:nvSpPr>
        <dsp:cNvPr id="0" name=""/>
        <dsp:cNvSpPr/>
      </dsp:nvSpPr>
      <dsp:spPr>
        <a:xfrm>
          <a:off x="6269980" y="1018395"/>
          <a:ext cx="4701480" cy="298544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For each variable, the function determines model prediction error if the values of that variable are permuted across the out-of-bag observations</a:t>
          </a:r>
        </a:p>
      </dsp:txBody>
      <dsp:txXfrm>
        <a:off x="6357421" y="1105836"/>
        <a:ext cx="4526598" cy="28105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7F39C-70BE-48BA-A811-2732BCC3BACF}">
      <dsp:nvSpPr>
        <dsp:cNvPr id="0" name=""/>
        <dsp:cNvSpPr/>
      </dsp:nvSpPr>
      <dsp:spPr>
        <a:xfrm>
          <a:off x="1949" y="708233"/>
          <a:ext cx="1153195" cy="11531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663E9A-F024-4636-A4C9-74562582241D}">
      <dsp:nvSpPr>
        <dsp:cNvPr id="0" name=""/>
        <dsp:cNvSpPr/>
      </dsp:nvSpPr>
      <dsp:spPr>
        <a:xfrm>
          <a:off x="1949" y="2002987"/>
          <a:ext cx="3294843" cy="49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solidFill>
                <a:srgbClr val="350D68"/>
              </a:solidFill>
            </a:rPr>
            <a:t>Parameters:</a:t>
          </a:r>
        </a:p>
      </dsp:txBody>
      <dsp:txXfrm>
        <a:off x="1949" y="2002987"/>
        <a:ext cx="3294843" cy="494226"/>
      </dsp:txXfrm>
    </dsp:sp>
    <dsp:sp modelId="{D8579C2A-8B01-4B44-A9FB-C50B7B6193F2}">
      <dsp:nvSpPr>
        <dsp:cNvPr id="0" name=""/>
        <dsp:cNvSpPr/>
      </dsp:nvSpPr>
      <dsp:spPr>
        <a:xfrm>
          <a:off x="1949" y="2563054"/>
          <a:ext cx="3294843" cy="1437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US" sz="1500" kern="1200" dirty="0" err="1">
              <a:solidFill>
                <a:srgbClr val="350D68"/>
              </a:solidFill>
            </a:rPr>
            <a:t>max_depth</a:t>
          </a:r>
          <a:r>
            <a:rPr lang="en-US" sz="1500" kern="1200" dirty="0">
              <a:solidFill>
                <a:srgbClr val="350D68"/>
              </a:solidFill>
            </a:rPr>
            <a:t> : Longest path between the root node and the leaf node </a:t>
          </a:r>
        </a:p>
        <a:p>
          <a:pPr marL="0" lvl="0" indent="0" algn="l" defTabSz="666750">
            <a:lnSpc>
              <a:spcPct val="90000"/>
            </a:lnSpc>
            <a:spcBef>
              <a:spcPct val="0"/>
            </a:spcBef>
            <a:spcAft>
              <a:spcPct val="35000"/>
            </a:spcAft>
            <a:buNone/>
          </a:pPr>
          <a:r>
            <a:rPr lang="en-US" sz="1500" kern="1200" dirty="0" err="1">
              <a:solidFill>
                <a:srgbClr val="350D68"/>
              </a:solidFill>
            </a:rPr>
            <a:t>n_estimators</a:t>
          </a:r>
          <a:r>
            <a:rPr lang="en-US" sz="1500" kern="1200" dirty="0">
              <a:solidFill>
                <a:srgbClr val="350D68"/>
              </a:solidFill>
            </a:rPr>
            <a:t>: Number of decision trees in the forest</a:t>
          </a:r>
        </a:p>
        <a:p>
          <a:pPr marL="0" lvl="0" indent="0" algn="l" defTabSz="666750">
            <a:lnSpc>
              <a:spcPct val="90000"/>
            </a:lnSpc>
            <a:spcBef>
              <a:spcPct val="0"/>
            </a:spcBef>
            <a:spcAft>
              <a:spcPct val="35000"/>
            </a:spcAft>
            <a:buNone/>
          </a:pPr>
          <a:r>
            <a:rPr lang="en-US" sz="1500" kern="1200" dirty="0" err="1">
              <a:solidFill>
                <a:srgbClr val="350D68"/>
              </a:solidFill>
            </a:rPr>
            <a:t>max_features</a:t>
          </a:r>
          <a:r>
            <a:rPr lang="en-US" sz="1500" kern="1200" dirty="0">
              <a:solidFill>
                <a:srgbClr val="350D68"/>
              </a:solidFill>
            </a:rPr>
            <a:t>: Number of variables in each tree as a function of total variables</a:t>
          </a:r>
        </a:p>
      </dsp:txBody>
      <dsp:txXfrm>
        <a:off x="1949" y="2563054"/>
        <a:ext cx="3294843" cy="1437238"/>
      </dsp:txXfrm>
    </dsp:sp>
    <dsp:sp modelId="{4C9AD946-8680-44E3-AD6C-7F13B4507292}">
      <dsp:nvSpPr>
        <dsp:cNvPr id="0" name=""/>
        <dsp:cNvSpPr/>
      </dsp:nvSpPr>
      <dsp:spPr>
        <a:xfrm>
          <a:off x="3873391" y="708233"/>
          <a:ext cx="1153195" cy="11531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128920-935B-42C7-A057-0612ED70B15B}">
      <dsp:nvSpPr>
        <dsp:cNvPr id="0" name=""/>
        <dsp:cNvSpPr/>
      </dsp:nvSpPr>
      <dsp:spPr>
        <a:xfrm>
          <a:off x="3873391" y="2002987"/>
          <a:ext cx="3294843" cy="49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solidFill>
                <a:srgbClr val="350D68"/>
              </a:solidFill>
            </a:rPr>
            <a:t>Most researchers are unaware!</a:t>
          </a:r>
        </a:p>
      </dsp:txBody>
      <dsp:txXfrm>
        <a:off x="3873391" y="2002987"/>
        <a:ext cx="3294843" cy="494226"/>
      </dsp:txXfrm>
    </dsp:sp>
    <dsp:sp modelId="{32E6E8A6-6401-49EF-B29E-B4189D3A47F1}">
      <dsp:nvSpPr>
        <dsp:cNvPr id="0" name=""/>
        <dsp:cNvSpPr/>
      </dsp:nvSpPr>
      <dsp:spPr>
        <a:xfrm>
          <a:off x="3873391" y="2563054"/>
          <a:ext cx="3294843" cy="1437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US" sz="1500" b="0" i="0" kern="1200" dirty="0">
              <a:solidFill>
                <a:srgbClr val="350D68"/>
              </a:solidFill>
              <a:effectLst/>
              <a:latin typeface="+mj-lt"/>
            </a:rPr>
            <a:t>Decision tree does not support categorical data as features, it has to be transformed into numerical (dummies variables)</a:t>
          </a:r>
          <a:endParaRPr lang="en-US" sz="1500" kern="1200" dirty="0">
            <a:solidFill>
              <a:srgbClr val="350D68"/>
            </a:solidFill>
            <a:latin typeface="+mj-lt"/>
          </a:endParaRPr>
        </a:p>
      </dsp:txBody>
      <dsp:txXfrm>
        <a:off x="3873391" y="2563054"/>
        <a:ext cx="3294843" cy="1437238"/>
      </dsp:txXfrm>
    </dsp:sp>
    <dsp:sp modelId="{87C3FF7D-CFA8-4931-8158-BA6A64697098}">
      <dsp:nvSpPr>
        <dsp:cNvPr id="0" name=""/>
        <dsp:cNvSpPr/>
      </dsp:nvSpPr>
      <dsp:spPr>
        <a:xfrm>
          <a:off x="7744832" y="708233"/>
          <a:ext cx="1153195" cy="11531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E8F73-8CDD-4FBD-A6AD-3065DE089FE6}">
      <dsp:nvSpPr>
        <dsp:cNvPr id="0" name=""/>
        <dsp:cNvSpPr/>
      </dsp:nvSpPr>
      <dsp:spPr>
        <a:xfrm>
          <a:off x="7744832" y="2002987"/>
          <a:ext cx="3294843" cy="49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b="1"/>
          </a:pPr>
          <a:r>
            <a:rPr lang="en-US" sz="2000" kern="1200" dirty="0">
              <a:solidFill>
                <a:srgbClr val="350D68"/>
              </a:solidFill>
            </a:rPr>
            <a:t>Default settings, auto settings</a:t>
          </a:r>
        </a:p>
      </dsp:txBody>
      <dsp:txXfrm>
        <a:off x="7744832" y="2002987"/>
        <a:ext cx="3294843" cy="494226"/>
      </dsp:txXfrm>
    </dsp:sp>
    <dsp:sp modelId="{383BA43E-D50B-460F-A67A-6F6E1C0A09F8}">
      <dsp:nvSpPr>
        <dsp:cNvPr id="0" name=""/>
        <dsp:cNvSpPr/>
      </dsp:nvSpPr>
      <dsp:spPr>
        <a:xfrm>
          <a:off x="7744832" y="2563054"/>
          <a:ext cx="3294843" cy="143723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92131-A6A7-44E1-8C51-C5303200E35D}"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1ED38-DC4E-4C7A-8E25-BAD895003154}" type="slidenum">
              <a:rPr lang="en-US" smtClean="0"/>
              <a:t>‹#›</a:t>
            </a:fld>
            <a:endParaRPr lang="en-US"/>
          </a:p>
        </p:txBody>
      </p:sp>
    </p:spTree>
    <p:extLst>
      <p:ext uri="{BB962C8B-B14F-4D97-AF65-F5344CB8AC3E}">
        <p14:creationId xmlns:p14="http://schemas.microsoft.com/office/powerpoint/2010/main" val="712745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Deterministic_algorith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Bias_of_an_estimator" TargetMode="External"/><Relationship Id="rId7" Type="http://schemas.openxmlformats.org/officeDocument/2006/relationships/hyperlink" Target="https://en.wikipedia.org/wiki/Overfitt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Noise_(signal_processing)" TargetMode="External"/><Relationship Id="rId5" Type="http://schemas.openxmlformats.org/officeDocument/2006/relationships/hyperlink" Target="https://en.wikipedia.org/wiki/Variance" TargetMode="External"/><Relationship Id="rId4" Type="http://schemas.openxmlformats.org/officeDocument/2006/relationships/hyperlink" Target="https://en.wikipedia.org/wiki/Algorith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a:t>
            </a:r>
            <a:r>
              <a:rPr lang="en-US" b="0" i="0" dirty="0">
                <a:solidFill>
                  <a:srgbClr val="333333"/>
                </a:solidFill>
                <a:effectLst/>
                <a:latin typeface="Gotham SSm A"/>
              </a:rPr>
              <a:t>no categorization or labelling of the data)</a:t>
            </a:r>
          </a:p>
          <a:p>
            <a:pPr lvl="1"/>
            <a:r>
              <a:rPr lang="en-US" dirty="0">
                <a:solidFill>
                  <a:srgbClr val="333333"/>
                </a:solidFill>
                <a:latin typeface="Gotham SSm A"/>
              </a:rPr>
              <a:t>G</a:t>
            </a:r>
            <a:r>
              <a:rPr lang="en-US" b="0" i="0" dirty="0">
                <a:solidFill>
                  <a:srgbClr val="333333"/>
                </a:solidFill>
                <a:effectLst/>
                <a:latin typeface="Gotham SSm A"/>
              </a:rPr>
              <a:t>roups things together according to similarities, finding hidden structures and patterns</a:t>
            </a:r>
            <a:endParaRPr lang="en-US" dirty="0"/>
          </a:p>
          <a:p>
            <a:endParaRPr lang="en-US" dirty="0"/>
          </a:p>
        </p:txBody>
      </p:sp>
      <p:sp>
        <p:nvSpPr>
          <p:cNvPr id="4" name="Slide Number Placeholder 3"/>
          <p:cNvSpPr>
            <a:spLocks noGrp="1"/>
          </p:cNvSpPr>
          <p:nvPr>
            <p:ph type="sldNum" sz="quarter" idx="5"/>
          </p:nvPr>
        </p:nvSpPr>
        <p:spPr/>
        <p:txBody>
          <a:bodyPr/>
          <a:lstStyle/>
          <a:p>
            <a:fld id="{C961ED38-DC4E-4C7A-8E25-BAD895003154}" type="slidenum">
              <a:rPr lang="en-US" smtClean="0"/>
              <a:t>2</a:t>
            </a:fld>
            <a:endParaRPr lang="en-US"/>
          </a:p>
        </p:txBody>
      </p:sp>
    </p:spTree>
    <p:extLst>
      <p:ext uri="{BB962C8B-B14F-4D97-AF65-F5344CB8AC3E}">
        <p14:creationId xmlns:p14="http://schemas.microsoft.com/office/powerpoint/2010/main" val="177637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92929"/>
                </a:solidFill>
                <a:effectLst/>
                <a:latin typeface="source-serif-pro"/>
              </a:rPr>
              <a:t>UNDERFITTING</a:t>
            </a: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When a model is unable to capture the essence of the training data properly because of a low number of parameters then this phenomenon is known as Underfitting.</a:t>
            </a:r>
          </a:p>
          <a:p>
            <a:pPr algn="l">
              <a:buFont typeface="+mj-lt"/>
              <a:buAutoNum type="arabicPeriod"/>
            </a:pPr>
            <a:r>
              <a:rPr lang="en-US" b="0" i="0" dirty="0">
                <a:solidFill>
                  <a:srgbClr val="292929"/>
                </a:solidFill>
                <a:effectLst/>
                <a:latin typeface="source-serif-pro"/>
              </a:rPr>
              <a:t>High bias error, Low variance error</a:t>
            </a:r>
          </a:p>
          <a:p>
            <a:pPr algn="l">
              <a:buFont typeface="+mj-lt"/>
              <a:buAutoNum type="arabicPeriod"/>
            </a:pPr>
            <a:r>
              <a:rPr lang="en-US" b="0" i="0" dirty="0">
                <a:solidFill>
                  <a:srgbClr val="292929"/>
                </a:solidFill>
                <a:effectLst/>
                <a:latin typeface="source-serif-pro"/>
              </a:rPr>
              <a:t>This can also happen in cases where we have very less amount of data to build an accurate model.</a:t>
            </a:r>
          </a:p>
          <a:p>
            <a:pPr algn="l">
              <a:buFont typeface="+mj-lt"/>
              <a:buAutoNum type="arabicPeriod"/>
            </a:pPr>
            <a:r>
              <a:rPr lang="en-US" b="0" i="0" dirty="0">
                <a:solidFill>
                  <a:srgbClr val="292929"/>
                </a:solidFill>
                <a:effectLst/>
                <a:latin typeface="source-serif-pro"/>
              </a:rPr>
              <a:t>This situation can also arise if we try to build a linear model with non-linear data.</a:t>
            </a:r>
          </a:p>
          <a:p>
            <a:pPr algn="l">
              <a:buFont typeface="+mj-lt"/>
              <a:buAutoNum type="arabicPeriod"/>
            </a:pPr>
            <a:r>
              <a:rPr lang="en-US" b="0" i="0" dirty="0">
                <a:solidFill>
                  <a:srgbClr val="292929"/>
                </a:solidFill>
                <a:effectLst/>
                <a:latin typeface="source-serif-pro"/>
              </a:rPr>
              <a:t>Example- Linear regression and logistic regression models might face this</a:t>
            </a:r>
          </a:p>
          <a:p>
            <a:pPr algn="l">
              <a:buFont typeface="+mj-lt"/>
              <a:buAutoNum type="arabicPeriod"/>
            </a:pPr>
            <a:endParaRPr lang="en-US" b="0"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Underfitting: </a:t>
            </a:r>
            <a:r>
              <a:rPr lang="en-US" b="0" i="1" dirty="0">
                <a:solidFill>
                  <a:srgbClr val="292929"/>
                </a:solidFill>
                <a:effectLst/>
                <a:latin typeface="source-serif-pro"/>
              </a:rPr>
              <a:t>This happens when we choose a model that is not complex enough to capture these important features, such as using a linear model when a quadratic is necessary</a:t>
            </a:r>
            <a:r>
              <a:rPr lang="en-US" b="0" i="0" dirty="0">
                <a:solidFill>
                  <a:srgbClr val="292929"/>
                </a:solidFill>
                <a:effectLst/>
                <a:latin typeface="source-serif-pro"/>
              </a:rPr>
              <a:t>. Ignore the importance.</a:t>
            </a:r>
          </a:p>
          <a:p>
            <a:pPr algn="l">
              <a:buFont typeface="+mj-lt"/>
              <a:buNone/>
            </a:pPr>
            <a:endParaRPr lang="en-US" b="0" i="0" dirty="0">
              <a:solidFill>
                <a:srgbClr val="292929"/>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C961ED38-DC4E-4C7A-8E25-BAD895003154}" type="slidenum">
              <a:rPr lang="en-US" smtClean="0"/>
              <a:t>19</a:t>
            </a:fld>
            <a:endParaRPr lang="en-US"/>
          </a:p>
        </p:txBody>
      </p:sp>
    </p:spTree>
    <p:extLst>
      <p:ext uri="{BB962C8B-B14F-4D97-AF65-F5344CB8AC3E}">
        <p14:creationId xmlns:p14="http://schemas.microsoft.com/office/powerpoint/2010/main" val="310916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Trees/classifiers that perform best on the hard-to-classify instances receive the strongest weight.</a:t>
            </a:r>
          </a:p>
          <a:p>
            <a:r>
              <a:rPr lang="en-US" sz="1200" b="0" i="0" kern="1200" dirty="0">
                <a:solidFill>
                  <a:schemeClr val="tx1"/>
                </a:solidFill>
                <a:effectLst/>
                <a:latin typeface="+mn-lt"/>
                <a:ea typeface="+mn-ea"/>
                <a:cs typeface="+mn-cs"/>
              </a:rPr>
              <a:t>RF classifier tends to be biased towards the majority class, weights can be assigned to each class in order to deal with the issue of imbalance.</a:t>
            </a:r>
          </a:p>
          <a:p>
            <a:r>
              <a:rPr lang="en-US" sz="1200" b="0" i="0" kern="1200" dirty="0">
                <a:solidFill>
                  <a:schemeClr val="tx1"/>
                </a:solidFill>
                <a:effectLst/>
                <a:latin typeface="+mn-lt"/>
                <a:ea typeface="+mn-ea"/>
                <a:cs typeface="+mn-cs"/>
              </a:rPr>
              <a:t>Rather than considering a random subset of predictors at each node, RFW considers all variables with those with higher weights being more likely to be used in tree construction.</a:t>
            </a:r>
            <a:endParaRPr lang="en-US" dirty="0"/>
          </a:p>
        </p:txBody>
      </p:sp>
      <p:sp>
        <p:nvSpPr>
          <p:cNvPr id="4" name="Slide Number Placeholder 3"/>
          <p:cNvSpPr>
            <a:spLocks noGrp="1"/>
          </p:cNvSpPr>
          <p:nvPr>
            <p:ph type="sldNum" sz="quarter" idx="10"/>
          </p:nvPr>
        </p:nvSpPr>
        <p:spPr/>
        <p:txBody>
          <a:bodyPr/>
          <a:lstStyle/>
          <a:p>
            <a:fld id="{C961ED38-DC4E-4C7A-8E25-BAD895003154}" type="slidenum">
              <a:rPr lang="en-US" smtClean="0"/>
              <a:t>4</a:t>
            </a:fld>
            <a:endParaRPr lang="en-US"/>
          </a:p>
        </p:txBody>
      </p:sp>
    </p:spTree>
    <p:extLst>
      <p:ext uri="{BB962C8B-B14F-4D97-AF65-F5344CB8AC3E}">
        <p14:creationId xmlns:p14="http://schemas.microsoft.com/office/powerpoint/2010/main" val="2193334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two</a:t>
            </a:r>
            <a:r>
              <a:rPr lang="en-US" baseline="0" dirty="0"/>
              <a:t> slides</a:t>
            </a:r>
            <a:endParaRPr lang="en-US" dirty="0"/>
          </a:p>
        </p:txBody>
      </p:sp>
      <p:sp>
        <p:nvSpPr>
          <p:cNvPr id="4" name="Slide Number Placeholder 3"/>
          <p:cNvSpPr>
            <a:spLocks noGrp="1"/>
          </p:cNvSpPr>
          <p:nvPr>
            <p:ph type="sldNum" sz="quarter" idx="10"/>
          </p:nvPr>
        </p:nvSpPr>
        <p:spPr/>
        <p:txBody>
          <a:bodyPr/>
          <a:lstStyle/>
          <a:p>
            <a:fld id="{C961ED38-DC4E-4C7A-8E25-BAD895003154}" type="slidenum">
              <a:rPr lang="en-US" smtClean="0"/>
              <a:t>5</a:t>
            </a:fld>
            <a:endParaRPr lang="en-US"/>
          </a:p>
        </p:txBody>
      </p:sp>
    </p:spTree>
    <p:extLst>
      <p:ext uri="{BB962C8B-B14F-4D97-AF65-F5344CB8AC3E}">
        <p14:creationId xmlns:p14="http://schemas.microsoft.com/office/powerpoint/2010/main" val="31226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Non-deterministic:</a:t>
            </a:r>
            <a:r>
              <a:rPr lang="en-US" baseline="0" dirty="0"/>
              <a:t> </a:t>
            </a:r>
            <a:r>
              <a:rPr lang="en-US" sz="1200" b="0" i="0" kern="1200" dirty="0">
                <a:solidFill>
                  <a:schemeClr val="tx1"/>
                </a:solidFill>
                <a:effectLst/>
                <a:latin typeface="+mn-lt"/>
                <a:ea typeface="+mn-ea"/>
                <a:cs typeface="+mn-cs"/>
              </a:rPr>
              <a:t>even for the same input, can exhibit different behaviors on different runs, as opposed to a </a:t>
            </a:r>
            <a:r>
              <a:rPr lang="en-US" sz="1200" b="0" i="0" u="none" strike="noStrike" kern="1200" dirty="0">
                <a:solidFill>
                  <a:schemeClr val="tx1"/>
                </a:solidFill>
                <a:effectLst/>
                <a:latin typeface="+mn-lt"/>
                <a:ea typeface="+mn-ea"/>
                <a:cs typeface="+mn-cs"/>
                <a:hlinkClick r:id="rId3" tooltip="Deterministic algorithm"/>
              </a:rPr>
              <a:t>deterministic algorithm</a:t>
            </a:r>
            <a:r>
              <a:rPr lang="en-US" sz="1200" b="0" i="0" u="none" strike="noStrike" kern="1200" dirty="0">
                <a:solidFill>
                  <a:schemeClr val="tx1"/>
                </a:solidFill>
                <a:effectLst/>
                <a:latin typeface="+mn-lt"/>
                <a:ea typeface="+mn-ea"/>
                <a:cs typeface="+mn-cs"/>
              </a:rPr>
              <a:t>. N</a:t>
            </a:r>
            <a:r>
              <a:rPr lang="en-US" sz="1200" b="0" i="0" kern="1200" dirty="0">
                <a:solidFill>
                  <a:schemeClr val="tx1"/>
                </a:solidFill>
                <a:effectLst/>
                <a:latin typeface="+mn-lt"/>
                <a:ea typeface="+mn-ea"/>
                <a:cs typeface="+mn-cs"/>
              </a:rPr>
              <a:t>ondeterministic algorithms are often used when the problem solved by the algorithm inherently allows multiple outcomes (or when there is a single outcome with multiple paths by which the outcome may be discovered, each equally preferable). Crucially, every outcome the nondeterministic algorithm produces is valid, regardless of which choices the algorithm makes while running.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 neural network trained to generate images may produce slightly different outputs each time it is given the same input, due to the randomness inherent in the training process.</a:t>
            </a:r>
            <a:endParaRPr lang="en-US" dirty="0"/>
          </a:p>
        </p:txBody>
      </p:sp>
      <p:sp>
        <p:nvSpPr>
          <p:cNvPr id="4" name="Slide Number Placeholder 3"/>
          <p:cNvSpPr>
            <a:spLocks noGrp="1"/>
          </p:cNvSpPr>
          <p:nvPr>
            <p:ph type="sldNum" sz="quarter" idx="5"/>
          </p:nvPr>
        </p:nvSpPr>
        <p:spPr/>
        <p:txBody>
          <a:bodyPr/>
          <a:lstStyle/>
          <a:p>
            <a:fld id="{0606063C-3567-43DF-BF1D-617980EDEA87}" type="slidenum">
              <a:rPr lang="en-US" smtClean="0"/>
              <a:t>9</a:t>
            </a:fld>
            <a:endParaRPr lang="en-US"/>
          </a:p>
        </p:txBody>
      </p:sp>
    </p:spTree>
    <p:extLst>
      <p:ext uri="{BB962C8B-B14F-4D97-AF65-F5344CB8AC3E}">
        <p14:creationId xmlns:p14="http://schemas.microsoft.com/office/powerpoint/2010/main" val="22309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Poppins" panose="020B0502040204020203" pitchFamily="2" charset="0"/>
              </a:rPr>
              <a:t>GINI index: </a:t>
            </a:r>
            <a:r>
              <a:rPr lang="en-US" b="0" i="0" dirty="0">
                <a:effectLst/>
                <a:latin typeface="Poppins" panose="020B0502040204020203" pitchFamily="2" charset="0"/>
              </a:rPr>
              <a:t>smaller the better and Information gain. </a:t>
            </a:r>
            <a:r>
              <a:rPr lang="en-US" sz="1200" b="1" i="0" kern="1200" dirty="0">
                <a:solidFill>
                  <a:schemeClr val="tx1"/>
                </a:solidFill>
                <a:effectLst/>
                <a:latin typeface="+mn-lt"/>
                <a:ea typeface="+mn-ea"/>
                <a:cs typeface="+mn-cs"/>
              </a:rPr>
              <a:t>calculates the amount of probability of a specific feature that is classified incorrectly when selected randomly</a:t>
            </a:r>
            <a:endParaRPr lang="en-US" b="0" i="0" dirty="0">
              <a:effectLst/>
              <a:latin typeface="Poppins" panose="020B0502040204020203" pitchFamily="2" charset="0"/>
            </a:endParaRPr>
          </a:p>
          <a:p>
            <a:r>
              <a:rPr lang="en-US" dirty="0"/>
              <a:t>The variable selected as the root node is the one that best separates the data into different classes or categories, based on the criterion used.</a:t>
            </a:r>
            <a:r>
              <a:rPr lang="en-US" b="0" i="0" dirty="0">
                <a:effectLst/>
                <a:latin typeface="Poppins" panose="020B0502040204020203" pitchFamily="2" charset="0"/>
              </a:rPr>
              <a:t>  </a:t>
            </a:r>
          </a:p>
        </p:txBody>
      </p:sp>
      <p:sp>
        <p:nvSpPr>
          <p:cNvPr id="4" name="Slide Number Placeholder 3"/>
          <p:cNvSpPr>
            <a:spLocks noGrp="1"/>
          </p:cNvSpPr>
          <p:nvPr>
            <p:ph type="sldNum" sz="quarter" idx="5"/>
          </p:nvPr>
        </p:nvSpPr>
        <p:spPr/>
        <p:txBody>
          <a:bodyPr/>
          <a:lstStyle/>
          <a:p>
            <a:fld id="{C961ED38-DC4E-4C7A-8E25-BAD895003154}" type="slidenum">
              <a:rPr lang="en-US" smtClean="0"/>
              <a:t>10</a:t>
            </a:fld>
            <a:endParaRPr lang="en-US"/>
          </a:p>
        </p:txBody>
      </p:sp>
    </p:spTree>
    <p:extLst>
      <p:ext uri="{BB962C8B-B14F-4D97-AF65-F5344CB8AC3E}">
        <p14:creationId xmlns:p14="http://schemas.microsoft.com/office/powerpoint/2010/main" val="437790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1ED38-DC4E-4C7A-8E25-BAD895003154}" type="slidenum">
              <a:rPr lang="en-US" smtClean="0"/>
              <a:t>11</a:t>
            </a:fld>
            <a:endParaRPr lang="en-US"/>
          </a:p>
        </p:txBody>
      </p:sp>
    </p:spTree>
    <p:extLst>
      <p:ext uri="{BB962C8B-B14F-4D97-AF65-F5344CB8AC3E}">
        <p14:creationId xmlns:p14="http://schemas.microsoft.com/office/powerpoint/2010/main" val="364732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61ED38-DC4E-4C7A-8E25-BAD895003154}" type="slidenum">
              <a:rPr lang="en-US" smtClean="0"/>
              <a:t>16</a:t>
            </a:fld>
            <a:endParaRPr lang="en-US"/>
          </a:p>
        </p:txBody>
      </p:sp>
    </p:spTree>
    <p:extLst>
      <p:ext uri="{BB962C8B-B14F-4D97-AF65-F5344CB8AC3E}">
        <p14:creationId xmlns:p14="http://schemas.microsoft.com/office/powerpoint/2010/main" val="286769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N_estimators</a:t>
            </a:r>
            <a:r>
              <a:rPr lang="en-US" dirty="0"/>
              <a:t>:</a:t>
            </a:r>
            <a:r>
              <a:rPr lang="en-US" baseline="0" dirty="0"/>
              <a:t> </a:t>
            </a:r>
            <a:r>
              <a:rPr lang="en-US" sz="1200" b="0" i="0" kern="1200" dirty="0">
                <a:solidFill>
                  <a:schemeClr val="tx1"/>
                </a:solidFill>
                <a:effectLst/>
                <a:latin typeface="+mn-lt"/>
                <a:ea typeface="+mn-ea"/>
                <a:cs typeface="+mn-cs"/>
              </a:rPr>
              <a:t>By using multiple decision trees, the random forest algorithm can reduce overfitting and improve the overall accuracy of the model.</a:t>
            </a:r>
          </a:p>
          <a:p>
            <a:endParaRPr lang="en-US" dirty="0"/>
          </a:p>
          <a:p>
            <a:r>
              <a:rPr lang="en-US" dirty="0" err="1"/>
              <a:t>Max_features</a:t>
            </a:r>
            <a:r>
              <a:rPr lang="en-US" dirty="0"/>
              <a:t>: </a:t>
            </a:r>
            <a:r>
              <a:rPr lang="en-US" sz="1200" b="0" i="0" kern="1200" dirty="0">
                <a:solidFill>
                  <a:schemeClr val="tx1"/>
                </a:solidFill>
                <a:effectLst/>
                <a:latin typeface="+mn-lt"/>
                <a:ea typeface="+mn-ea"/>
                <a:cs typeface="+mn-cs"/>
              </a:rPr>
              <a:t>Searches for the best split by evaluating a subset of the available features. This is done to prevent the model from overfitting the training data by only using the most informative features. </a:t>
            </a:r>
            <a:r>
              <a:rPr lang="en-US" dirty="0"/>
              <a:t>L</a:t>
            </a:r>
            <a:r>
              <a:rPr lang="en-US" sz="1200" b="0" i="0" kern="1200" dirty="0">
                <a:solidFill>
                  <a:schemeClr val="tx1"/>
                </a:solidFill>
                <a:effectLst/>
                <a:latin typeface="+mn-lt"/>
                <a:ea typeface="+mn-ea"/>
                <a:cs typeface="+mn-cs"/>
              </a:rPr>
              <a:t>ower value can reduce the variance of the model and prevent overfitting, while setting it to a higher value can increase the diversity of the trees in the forest and improve performance.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Depth</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Tree depth refers to the number of levels or "branches" in a decision tree. A decision tree is a model that makes predictions by recursively splitting the data into smaller and smaller subsets based on the values of the input features, until a prediction can be made for each final subset.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depth of a decision tree can have a significant impact on its performance and interpretability. A shallow tree with few levels may be easier to interpret and visualize, but may not capture all of the complexity in the data and may have lower accuracy. A deep tree with many levels may be able to capture more intricate patterns in the data, but may be more prone to overfitting and have poorer generalization performance on new data.</a:t>
            </a:r>
            <a:endParaRPr lang="en-US" dirty="0"/>
          </a:p>
          <a:p>
            <a:endParaRPr lang="en-US" dirty="0"/>
          </a:p>
        </p:txBody>
      </p:sp>
      <p:sp>
        <p:nvSpPr>
          <p:cNvPr id="4" name="Slide Number Placeholder 3"/>
          <p:cNvSpPr>
            <a:spLocks noGrp="1"/>
          </p:cNvSpPr>
          <p:nvPr>
            <p:ph type="sldNum" sz="quarter" idx="10"/>
          </p:nvPr>
        </p:nvSpPr>
        <p:spPr/>
        <p:txBody>
          <a:bodyPr/>
          <a:lstStyle/>
          <a:p>
            <a:fld id="{0606063C-3567-43DF-BF1D-617980EDEA87}" type="slidenum">
              <a:rPr lang="en-US" smtClean="0"/>
              <a:t>17</a:t>
            </a:fld>
            <a:endParaRPr lang="en-US"/>
          </a:p>
        </p:txBody>
      </p:sp>
    </p:spTree>
    <p:extLst>
      <p:ext uri="{BB962C8B-B14F-4D97-AF65-F5344CB8AC3E}">
        <p14:creationId xmlns:p14="http://schemas.microsoft.com/office/powerpoint/2010/main" val="189289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02122"/>
                </a:solidFill>
                <a:effectLst/>
                <a:latin typeface="Arial" panose="020B0604020202020204" pitchFamily="34" charset="0"/>
              </a:rPr>
              <a:t>The </a:t>
            </a:r>
            <a:r>
              <a:rPr lang="en-US" b="0" i="1" u="none" strike="noStrike" dirty="0">
                <a:solidFill>
                  <a:srgbClr val="3366CC"/>
                </a:solidFill>
                <a:effectLst/>
                <a:latin typeface="Arial" panose="020B0604020202020204" pitchFamily="34" charset="0"/>
                <a:hlinkClick r:id="rId3" tooltip="Bias of an estimator"/>
              </a:rPr>
              <a:t>bias</a:t>
            </a:r>
            <a:r>
              <a:rPr lang="en-US" b="0" i="0" dirty="0">
                <a:solidFill>
                  <a:srgbClr val="202122"/>
                </a:solidFill>
                <a:effectLst/>
                <a:latin typeface="Arial" panose="020B0604020202020204" pitchFamily="34" charset="0"/>
              </a:rPr>
              <a:t> error is an error from erroneous assumptions in the learning </a:t>
            </a:r>
            <a:r>
              <a:rPr lang="en-US" b="0" i="0" u="none" strike="noStrike" dirty="0">
                <a:solidFill>
                  <a:srgbClr val="3366CC"/>
                </a:solidFill>
                <a:effectLst/>
                <a:latin typeface="Arial" panose="020B0604020202020204" pitchFamily="34" charset="0"/>
                <a:hlinkClick r:id="rId4" tooltip="Algorithm"/>
              </a:rPr>
              <a:t>algorithm</a:t>
            </a:r>
            <a:r>
              <a:rPr lang="en-US" b="0" i="0" dirty="0">
                <a:solidFill>
                  <a:srgbClr val="202122"/>
                </a:solidFill>
                <a:effectLst/>
                <a:latin typeface="Arial" panose="020B0604020202020204" pitchFamily="34" charset="0"/>
              </a:rPr>
              <a:t>. High bias can cause an algorithm to miss the relevant relations between features and target outputs (underfitting).</a:t>
            </a:r>
          </a:p>
          <a:p>
            <a:pPr algn="l">
              <a:buFont typeface="Arial" panose="020B0604020202020204" pitchFamily="34" charset="0"/>
              <a:buChar char="•"/>
            </a:pPr>
            <a:r>
              <a:rPr lang="en-US" b="0" i="0" dirty="0">
                <a:solidFill>
                  <a:srgbClr val="202122"/>
                </a:solidFill>
                <a:effectLst/>
                <a:latin typeface="Arial" panose="020B0604020202020204" pitchFamily="34" charset="0"/>
              </a:rPr>
              <a:t>The </a:t>
            </a:r>
            <a:r>
              <a:rPr lang="en-US" b="0" i="1" u="none" strike="noStrike" dirty="0">
                <a:solidFill>
                  <a:srgbClr val="3366CC"/>
                </a:solidFill>
                <a:effectLst/>
                <a:latin typeface="Arial" panose="020B0604020202020204" pitchFamily="34" charset="0"/>
                <a:hlinkClick r:id="rId5" tooltip="Variance"/>
              </a:rPr>
              <a:t>variance</a:t>
            </a:r>
            <a:r>
              <a:rPr lang="en-US" b="0" i="0" dirty="0">
                <a:solidFill>
                  <a:srgbClr val="202122"/>
                </a:solidFill>
                <a:effectLst/>
                <a:latin typeface="Arial" panose="020B0604020202020204" pitchFamily="34" charset="0"/>
              </a:rPr>
              <a:t> is an error from sensitivity to small fluctuations in the training set. High variance may result from an algorithm modeling the random </a:t>
            </a:r>
            <a:r>
              <a:rPr lang="en-US" b="0" i="0" u="none" strike="noStrike" dirty="0">
                <a:solidFill>
                  <a:srgbClr val="3366CC"/>
                </a:solidFill>
                <a:effectLst/>
                <a:latin typeface="Arial" panose="020B0604020202020204" pitchFamily="34" charset="0"/>
                <a:hlinkClick r:id="rId6" tooltip="Noise (signal processing)"/>
              </a:rPr>
              <a:t>noise</a:t>
            </a:r>
            <a:r>
              <a:rPr lang="en-US" b="0" i="0" dirty="0">
                <a:solidFill>
                  <a:srgbClr val="202122"/>
                </a:solidFill>
                <a:effectLst/>
                <a:latin typeface="Arial" panose="020B0604020202020204" pitchFamily="34" charset="0"/>
              </a:rPr>
              <a:t> in the training data (</a:t>
            </a:r>
            <a:r>
              <a:rPr lang="en-US" b="0" i="0" u="none" strike="noStrike" dirty="0">
                <a:solidFill>
                  <a:srgbClr val="3366CC"/>
                </a:solidFill>
                <a:effectLst/>
                <a:latin typeface="Arial" panose="020B0604020202020204" pitchFamily="34" charset="0"/>
                <a:hlinkClick r:id="rId7" tooltip="Overfitting"/>
              </a:rPr>
              <a:t>overfitting</a:t>
            </a:r>
            <a:r>
              <a:rPr lang="en-US" b="0" i="0" dirty="0">
                <a:solidFill>
                  <a:srgbClr val="202122"/>
                </a:solidFill>
                <a:effectLst/>
                <a:latin typeface="Arial" panose="020B0604020202020204" pitchFamily="34" charset="0"/>
              </a:rPr>
              <a:t>).</a:t>
            </a:r>
          </a:p>
          <a:p>
            <a:pPr algn="l">
              <a:buFont typeface="Arial" panose="020B0604020202020204" pitchFamily="34" charset="0"/>
              <a:buNone/>
            </a:pPr>
            <a:endParaRPr lang="en-US" b="1" i="0" dirty="0">
              <a:solidFill>
                <a:srgbClr val="292929"/>
              </a:solidFill>
              <a:effectLst/>
              <a:latin typeface="source-serif-pro"/>
            </a:endParaRPr>
          </a:p>
          <a:p>
            <a:pPr algn="l">
              <a:buFont typeface="Arial" panose="020B0604020202020204" pitchFamily="34" charset="0"/>
              <a:buNone/>
            </a:pPr>
            <a:r>
              <a:rPr lang="en-US" b="1" i="0" dirty="0">
                <a:solidFill>
                  <a:srgbClr val="292929"/>
                </a:solidFill>
                <a:effectLst/>
                <a:latin typeface="source-serif-pro"/>
              </a:rPr>
              <a:t>OVERFITTING</a:t>
            </a:r>
            <a:endParaRPr lang="en-US" b="0" i="0" dirty="0">
              <a:solidFill>
                <a:srgbClr val="292929"/>
              </a:solidFill>
              <a:effectLst/>
              <a:latin typeface="source-serif-pro"/>
            </a:endParaRPr>
          </a:p>
          <a:p>
            <a:pPr algn="l">
              <a:buFont typeface="+mj-lt"/>
              <a:buAutoNum type="arabicPeriod"/>
            </a:pPr>
            <a:r>
              <a:rPr lang="en-US" b="0" i="0" dirty="0">
                <a:solidFill>
                  <a:srgbClr val="292929"/>
                </a:solidFill>
                <a:effectLst/>
                <a:latin typeface="source-serif-pro"/>
              </a:rPr>
              <a:t>When a model is built using so many predictors that it captures noise along with the underlying pattern then it tries to fit the model too closely to the training data leaving very less scope for generalizability. This phenomenon is known as Overfitting.</a:t>
            </a:r>
          </a:p>
          <a:p>
            <a:pPr algn="l">
              <a:buFont typeface="+mj-lt"/>
              <a:buAutoNum type="arabicPeriod"/>
            </a:pPr>
            <a:r>
              <a:rPr lang="en-US" b="0" i="0" dirty="0">
                <a:solidFill>
                  <a:srgbClr val="292929"/>
                </a:solidFill>
                <a:effectLst/>
                <a:latin typeface="source-serif-pro"/>
              </a:rPr>
              <a:t>Low bias error, High variance error</a:t>
            </a:r>
          </a:p>
          <a:p>
            <a:pPr algn="l">
              <a:buFont typeface="+mj-lt"/>
              <a:buAutoNum type="arabicPeriod"/>
            </a:pPr>
            <a:r>
              <a:rPr lang="en-US" b="0" i="0" dirty="0">
                <a:solidFill>
                  <a:srgbClr val="292929"/>
                </a:solidFill>
                <a:effectLst/>
                <a:latin typeface="source-serif-pro"/>
              </a:rPr>
              <a:t>This is a case of complex representation of a simpler reality</a:t>
            </a:r>
          </a:p>
          <a:p>
            <a:pPr algn="l">
              <a:buFont typeface="+mj-lt"/>
              <a:buAutoNum type="arabicPeriod"/>
            </a:pPr>
            <a:r>
              <a:rPr lang="en-US" b="0" i="0" dirty="0">
                <a:solidFill>
                  <a:srgbClr val="292929"/>
                </a:solidFill>
                <a:effectLst/>
                <a:latin typeface="source-serif-pro"/>
              </a:rPr>
              <a:t>Example- Decision trees are prone to Overfitting</a:t>
            </a:r>
          </a:p>
          <a:p>
            <a:endParaRPr lang="en-US" dirty="0"/>
          </a:p>
        </p:txBody>
      </p:sp>
      <p:sp>
        <p:nvSpPr>
          <p:cNvPr id="4" name="Slide Number Placeholder 3"/>
          <p:cNvSpPr>
            <a:spLocks noGrp="1"/>
          </p:cNvSpPr>
          <p:nvPr>
            <p:ph type="sldNum" sz="quarter" idx="5"/>
          </p:nvPr>
        </p:nvSpPr>
        <p:spPr/>
        <p:txBody>
          <a:bodyPr/>
          <a:lstStyle/>
          <a:p>
            <a:fld id="{C961ED38-DC4E-4C7A-8E25-BAD895003154}" type="slidenum">
              <a:rPr lang="en-US" smtClean="0"/>
              <a:t>18</a:t>
            </a:fld>
            <a:endParaRPr lang="en-US"/>
          </a:p>
        </p:txBody>
      </p:sp>
    </p:spTree>
    <p:extLst>
      <p:ext uri="{BB962C8B-B14F-4D97-AF65-F5344CB8AC3E}">
        <p14:creationId xmlns:p14="http://schemas.microsoft.com/office/powerpoint/2010/main" val="2069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3" Type="http://schemas.openxmlformats.org/officeDocument/2006/relationships/image" Target="../media/image16.emf"/><Relationship Id="rId18" Type="http://schemas.openxmlformats.org/officeDocument/2006/relationships/image" Target="../media/image21.emf"/><Relationship Id="rId26" Type="http://schemas.openxmlformats.org/officeDocument/2006/relationships/image" Target="../media/image29.emf"/><Relationship Id="rId3" Type="http://schemas.openxmlformats.org/officeDocument/2006/relationships/image" Target="../media/image6.emf"/><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5" Type="http://schemas.openxmlformats.org/officeDocument/2006/relationships/image" Target="../media/image28.emf"/><Relationship Id="rId33" Type="http://schemas.openxmlformats.org/officeDocument/2006/relationships/image" Target="../media/image36.emf"/><Relationship Id="rId2" Type="http://schemas.openxmlformats.org/officeDocument/2006/relationships/image" Target="../media/image5.emf"/><Relationship Id="rId16" Type="http://schemas.openxmlformats.org/officeDocument/2006/relationships/image" Target="../media/image19.emf"/><Relationship Id="rId20" Type="http://schemas.openxmlformats.org/officeDocument/2006/relationships/image" Target="../media/image23.emf"/><Relationship Id="rId29" Type="http://schemas.openxmlformats.org/officeDocument/2006/relationships/image" Target="../media/image32.emf"/><Relationship Id="rId1" Type="http://schemas.openxmlformats.org/officeDocument/2006/relationships/slideMaster" Target="../slideMasters/slideMaster2.xml"/><Relationship Id="rId6" Type="http://schemas.openxmlformats.org/officeDocument/2006/relationships/image" Target="../media/image9.emf"/><Relationship Id="rId11" Type="http://schemas.openxmlformats.org/officeDocument/2006/relationships/image" Target="../media/image14.emf"/><Relationship Id="rId24" Type="http://schemas.openxmlformats.org/officeDocument/2006/relationships/image" Target="../media/image27.emf"/><Relationship Id="rId32" Type="http://schemas.openxmlformats.org/officeDocument/2006/relationships/image" Target="../media/image35.emf"/><Relationship Id="rId5" Type="http://schemas.openxmlformats.org/officeDocument/2006/relationships/image" Target="../media/image8.emf"/><Relationship Id="rId15" Type="http://schemas.openxmlformats.org/officeDocument/2006/relationships/image" Target="../media/image18.emf"/><Relationship Id="rId23" Type="http://schemas.openxmlformats.org/officeDocument/2006/relationships/image" Target="../media/image26.emf"/><Relationship Id="rId28" Type="http://schemas.openxmlformats.org/officeDocument/2006/relationships/image" Target="../media/image31.emf"/><Relationship Id="rId10" Type="http://schemas.openxmlformats.org/officeDocument/2006/relationships/image" Target="../media/image13.emf"/><Relationship Id="rId19" Type="http://schemas.openxmlformats.org/officeDocument/2006/relationships/image" Target="../media/image22.emf"/><Relationship Id="rId31" Type="http://schemas.openxmlformats.org/officeDocument/2006/relationships/image" Target="../media/image34.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8" Type="http://schemas.openxmlformats.org/officeDocument/2006/relationships/image" Target="../media/image11.emf"/></Relationships>
</file>

<file path=ppt/slideLayouts/_rels/slideLayout13.xml.rels><?xml version="1.0" encoding="UTF-8" standalone="yes"?>
<Relationships xmlns="http://schemas.openxmlformats.org/package/2006/relationships"><Relationship Id="rId13" Type="http://schemas.openxmlformats.org/officeDocument/2006/relationships/image" Target="../media/image48.emf"/><Relationship Id="rId18" Type="http://schemas.openxmlformats.org/officeDocument/2006/relationships/image" Target="../media/image53.emf"/><Relationship Id="rId26" Type="http://schemas.openxmlformats.org/officeDocument/2006/relationships/image" Target="../media/image61.emf"/><Relationship Id="rId3" Type="http://schemas.openxmlformats.org/officeDocument/2006/relationships/image" Target="../media/image38.emf"/><Relationship Id="rId21" Type="http://schemas.openxmlformats.org/officeDocument/2006/relationships/image" Target="../media/image56.emf"/><Relationship Id="rId7" Type="http://schemas.openxmlformats.org/officeDocument/2006/relationships/image" Target="../media/image42.emf"/><Relationship Id="rId12" Type="http://schemas.openxmlformats.org/officeDocument/2006/relationships/image" Target="../media/image47.emf"/><Relationship Id="rId17" Type="http://schemas.openxmlformats.org/officeDocument/2006/relationships/image" Target="../media/image52.emf"/><Relationship Id="rId25" Type="http://schemas.openxmlformats.org/officeDocument/2006/relationships/image" Target="../media/image60.emf"/><Relationship Id="rId33" Type="http://schemas.openxmlformats.org/officeDocument/2006/relationships/image" Target="../media/image68.emf"/><Relationship Id="rId2" Type="http://schemas.openxmlformats.org/officeDocument/2006/relationships/image" Target="../media/image37.emf"/><Relationship Id="rId16" Type="http://schemas.openxmlformats.org/officeDocument/2006/relationships/image" Target="../media/image51.emf"/><Relationship Id="rId20" Type="http://schemas.openxmlformats.org/officeDocument/2006/relationships/image" Target="../media/image55.emf"/><Relationship Id="rId29" Type="http://schemas.openxmlformats.org/officeDocument/2006/relationships/image" Target="../media/image64.emf"/><Relationship Id="rId1" Type="http://schemas.openxmlformats.org/officeDocument/2006/relationships/slideMaster" Target="../slideMasters/slideMaster2.xml"/><Relationship Id="rId6" Type="http://schemas.openxmlformats.org/officeDocument/2006/relationships/image" Target="../media/image41.emf"/><Relationship Id="rId11" Type="http://schemas.openxmlformats.org/officeDocument/2006/relationships/image" Target="../media/image46.emf"/><Relationship Id="rId24" Type="http://schemas.openxmlformats.org/officeDocument/2006/relationships/image" Target="../media/image59.emf"/><Relationship Id="rId32" Type="http://schemas.openxmlformats.org/officeDocument/2006/relationships/image" Target="../media/image67.emf"/><Relationship Id="rId5" Type="http://schemas.openxmlformats.org/officeDocument/2006/relationships/image" Target="../media/image40.emf"/><Relationship Id="rId15" Type="http://schemas.openxmlformats.org/officeDocument/2006/relationships/image" Target="../media/image50.emf"/><Relationship Id="rId23" Type="http://schemas.openxmlformats.org/officeDocument/2006/relationships/image" Target="../media/image58.emf"/><Relationship Id="rId28" Type="http://schemas.openxmlformats.org/officeDocument/2006/relationships/image" Target="../media/image63.emf"/><Relationship Id="rId10" Type="http://schemas.openxmlformats.org/officeDocument/2006/relationships/image" Target="../media/image45.emf"/><Relationship Id="rId19" Type="http://schemas.openxmlformats.org/officeDocument/2006/relationships/image" Target="../media/image54.emf"/><Relationship Id="rId31" Type="http://schemas.openxmlformats.org/officeDocument/2006/relationships/image" Target="../media/image66.emf"/><Relationship Id="rId4" Type="http://schemas.openxmlformats.org/officeDocument/2006/relationships/image" Target="../media/image39.emf"/><Relationship Id="rId9" Type="http://schemas.openxmlformats.org/officeDocument/2006/relationships/image" Target="../media/image44.emf"/><Relationship Id="rId14" Type="http://schemas.openxmlformats.org/officeDocument/2006/relationships/image" Target="../media/image4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emf"/><Relationship Id="rId8" Type="http://schemas.openxmlformats.org/officeDocument/2006/relationships/image" Target="../media/image4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3" Type="http://schemas.openxmlformats.org/officeDocument/2006/relationships/image" Target="../media/image80.emf"/><Relationship Id="rId18" Type="http://schemas.openxmlformats.org/officeDocument/2006/relationships/image" Target="../media/image85.emf"/><Relationship Id="rId26" Type="http://schemas.openxmlformats.org/officeDocument/2006/relationships/image" Target="../media/image93.emf"/><Relationship Id="rId3" Type="http://schemas.openxmlformats.org/officeDocument/2006/relationships/image" Target="../media/image70.emf"/><Relationship Id="rId21" Type="http://schemas.openxmlformats.org/officeDocument/2006/relationships/image" Target="../media/image88.emf"/><Relationship Id="rId7" Type="http://schemas.openxmlformats.org/officeDocument/2006/relationships/image" Target="../media/image74.emf"/><Relationship Id="rId12" Type="http://schemas.openxmlformats.org/officeDocument/2006/relationships/image" Target="../media/image79.emf"/><Relationship Id="rId17" Type="http://schemas.openxmlformats.org/officeDocument/2006/relationships/image" Target="../media/image84.emf"/><Relationship Id="rId25" Type="http://schemas.openxmlformats.org/officeDocument/2006/relationships/image" Target="../media/image92.emf"/><Relationship Id="rId33" Type="http://schemas.openxmlformats.org/officeDocument/2006/relationships/image" Target="../media/image100.emf"/><Relationship Id="rId2" Type="http://schemas.openxmlformats.org/officeDocument/2006/relationships/image" Target="../media/image69.emf"/><Relationship Id="rId16" Type="http://schemas.openxmlformats.org/officeDocument/2006/relationships/image" Target="../media/image83.emf"/><Relationship Id="rId20" Type="http://schemas.openxmlformats.org/officeDocument/2006/relationships/image" Target="../media/image87.emf"/><Relationship Id="rId29" Type="http://schemas.openxmlformats.org/officeDocument/2006/relationships/image" Target="../media/image96.emf"/><Relationship Id="rId1" Type="http://schemas.openxmlformats.org/officeDocument/2006/relationships/slideMaster" Target="../slideMasters/slideMaster3.xml"/><Relationship Id="rId6" Type="http://schemas.openxmlformats.org/officeDocument/2006/relationships/image" Target="../media/image73.emf"/><Relationship Id="rId11" Type="http://schemas.openxmlformats.org/officeDocument/2006/relationships/image" Target="../media/image78.emf"/><Relationship Id="rId24" Type="http://schemas.openxmlformats.org/officeDocument/2006/relationships/image" Target="../media/image91.emf"/><Relationship Id="rId32" Type="http://schemas.openxmlformats.org/officeDocument/2006/relationships/image" Target="../media/image99.emf"/><Relationship Id="rId5" Type="http://schemas.openxmlformats.org/officeDocument/2006/relationships/image" Target="../media/image72.emf"/><Relationship Id="rId15" Type="http://schemas.openxmlformats.org/officeDocument/2006/relationships/image" Target="../media/image82.emf"/><Relationship Id="rId23" Type="http://schemas.openxmlformats.org/officeDocument/2006/relationships/image" Target="../media/image90.emf"/><Relationship Id="rId28" Type="http://schemas.openxmlformats.org/officeDocument/2006/relationships/image" Target="../media/image95.emf"/><Relationship Id="rId10" Type="http://schemas.openxmlformats.org/officeDocument/2006/relationships/image" Target="../media/image77.emf"/><Relationship Id="rId19" Type="http://schemas.openxmlformats.org/officeDocument/2006/relationships/image" Target="../media/image86.emf"/><Relationship Id="rId31" Type="http://schemas.openxmlformats.org/officeDocument/2006/relationships/image" Target="../media/image98.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1.emf"/><Relationship Id="rId22" Type="http://schemas.openxmlformats.org/officeDocument/2006/relationships/image" Target="../media/image89.emf"/><Relationship Id="rId27" Type="http://schemas.openxmlformats.org/officeDocument/2006/relationships/image" Target="../media/image94.emf"/><Relationship Id="rId30" Type="http://schemas.openxmlformats.org/officeDocument/2006/relationships/image" Target="../media/image97.emf"/><Relationship Id="rId8" Type="http://schemas.openxmlformats.org/officeDocument/2006/relationships/image" Target="../media/image75.emf"/></Relationships>
</file>

<file path=ppt/slideLayouts/_rels/slideLayout26.xml.rels><?xml version="1.0" encoding="UTF-8" standalone="yes"?>
<Relationships xmlns="http://schemas.openxmlformats.org/package/2006/relationships"><Relationship Id="rId13" Type="http://schemas.openxmlformats.org/officeDocument/2006/relationships/image" Target="../media/image112.emf"/><Relationship Id="rId18" Type="http://schemas.openxmlformats.org/officeDocument/2006/relationships/image" Target="../media/image117.emf"/><Relationship Id="rId26" Type="http://schemas.openxmlformats.org/officeDocument/2006/relationships/image" Target="../media/image125.emf"/><Relationship Id="rId3" Type="http://schemas.openxmlformats.org/officeDocument/2006/relationships/image" Target="../media/image102.emf"/><Relationship Id="rId21" Type="http://schemas.openxmlformats.org/officeDocument/2006/relationships/image" Target="../media/image120.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5" Type="http://schemas.openxmlformats.org/officeDocument/2006/relationships/image" Target="../media/image124.emf"/><Relationship Id="rId33" Type="http://schemas.openxmlformats.org/officeDocument/2006/relationships/image" Target="../media/image132.emf"/><Relationship Id="rId2" Type="http://schemas.openxmlformats.org/officeDocument/2006/relationships/image" Target="../media/image101.emf"/><Relationship Id="rId16" Type="http://schemas.openxmlformats.org/officeDocument/2006/relationships/image" Target="../media/image115.emf"/><Relationship Id="rId20" Type="http://schemas.openxmlformats.org/officeDocument/2006/relationships/image" Target="../media/image119.emf"/><Relationship Id="rId29" Type="http://schemas.openxmlformats.org/officeDocument/2006/relationships/image" Target="../media/image128.emf"/><Relationship Id="rId1" Type="http://schemas.openxmlformats.org/officeDocument/2006/relationships/slideMaster" Target="../slideMasters/slideMaster3.xml"/><Relationship Id="rId6" Type="http://schemas.openxmlformats.org/officeDocument/2006/relationships/image" Target="../media/image105.emf"/><Relationship Id="rId11" Type="http://schemas.openxmlformats.org/officeDocument/2006/relationships/image" Target="../media/image110.emf"/><Relationship Id="rId24" Type="http://schemas.openxmlformats.org/officeDocument/2006/relationships/image" Target="../media/image123.emf"/><Relationship Id="rId32" Type="http://schemas.openxmlformats.org/officeDocument/2006/relationships/image" Target="../media/image131.emf"/><Relationship Id="rId5" Type="http://schemas.openxmlformats.org/officeDocument/2006/relationships/image" Target="../media/image104.emf"/><Relationship Id="rId15" Type="http://schemas.openxmlformats.org/officeDocument/2006/relationships/image" Target="../media/image114.emf"/><Relationship Id="rId23" Type="http://schemas.openxmlformats.org/officeDocument/2006/relationships/image" Target="../media/image122.emf"/><Relationship Id="rId28" Type="http://schemas.openxmlformats.org/officeDocument/2006/relationships/image" Target="../media/image127.emf"/><Relationship Id="rId10" Type="http://schemas.openxmlformats.org/officeDocument/2006/relationships/image" Target="../media/image109.emf"/><Relationship Id="rId19" Type="http://schemas.openxmlformats.org/officeDocument/2006/relationships/image" Target="../media/image118.emf"/><Relationship Id="rId31" Type="http://schemas.openxmlformats.org/officeDocument/2006/relationships/image" Target="../media/image130.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 Id="rId22" Type="http://schemas.openxmlformats.org/officeDocument/2006/relationships/image" Target="../media/image121.emf"/><Relationship Id="rId27" Type="http://schemas.openxmlformats.org/officeDocument/2006/relationships/image" Target="../media/image126.emf"/><Relationship Id="rId30" Type="http://schemas.openxmlformats.org/officeDocument/2006/relationships/image" Target="../media/image129.emf"/><Relationship Id="rId8" Type="http://schemas.openxmlformats.org/officeDocument/2006/relationships/image" Target="../media/image107.emf"/></Relationships>
</file>

<file path=ppt/slideLayouts/_rels/slideLayout27.xml.rels><?xml version="1.0" encoding="UTF-8" standalone="yes"?>
<Relationships xmlns="http://schemas.openxmlformats.org/package/2006/relationships"><Relationship Id="rId13" Type="http://schemas.openxmlformats.org/officeDocument/2006/relationships/image" Target="../media/image144.emf"/><Relationship Id="rId18" Type="http://schemas.openxmlformats.org/officeDocument/2006/relationships/image" Target="../media/image149.emf"/><Relationship Id="rId26" Type="http://schemas.openxmlformats.org/officeDocument/2006/relationships/image" Target="../media/image157.emf"/><Relationship Id="rId3" Type="http://schemas.openxmlformats.org/officeDocument/2006/relationships/image" Target="../media/image134.emf"/><Relationship Id="rId21" Type="http://schemas.openxmlformats.org/officeDocument/2006/relationships/image" Target="../media/image152.emf"/><Relationship Id="rId7" Type="http://schemas.openxmlformats.org/officeDocument/2006/relationships/image" Target="../media/image138.emf"/><Relationship Id="rId12" Type="http://schemas.openxmlformats.org/officeDocument/2006/relationships/image" Target="../media/image143.emf"/><Relationship Id="rId17" Type="http://schemas.openxmlformats.org/officeDocument/2006/relationships/image" Target="../media/image148.emf"/><Relationship Id="rId25" Type="http://schemas.openxmlformats.org/officeDocument/2006/relationships/image" Target="../media/image156.emf"/><Relationship Id="rId33" Type="http://schemas.openxmlformats.org/officeDocument/2006/relationships/image" Target="../media/image164.emf"/><Relationship Id="rId2" Type="http://schemas.openxmlformats.org/officeDocument/2006/relationships/image" Target="../media/image133.emf"/><Relationship Id="rId16" Type="http://schemas.openxmlformats.org/officeDocument/2006/relationships/image" Target="../media/image147.emf"/><Relationship Id="rId20" Type="http://schemas.openxmlformats.org/officeDocument/2006/relationships/image" Target="../media/image151.emf"/><Relationship Id="rId29" Type="http://schemas.openxmlformats.org/officeDocument/2006/relationships/image" Target="../media/image160.emf"/><Relationship Id="rId1" Type="http://schemas.openxmlformats.org/officeDocument/2006/relationships/slideMaster" Target="../slideMasters/slideMaster3.xml"/><Relationship Id="rId6" Type="http://schemas.openxmlformats.org/officeDocument/2006/relationships/image" Target="../media/image137.emf"/><Relationship Id="rId11" Type="http://schemas.openxmlformats.org/officeDocument/2006/relationships/image" Target="../media/image142.emf"/><Relationship Id="rId24" Type="http://schemas.openxmlformats.org/officeDocument/2006/relationships/image" Target="../media/image155.emf"/><Relationship Id="rId32" Type="http://schemas.openxmlformats.org/officeDocument/2006/relationships/image" Target="../media/image163.emf"/><Relationship Id="rId5" Type="http://schemas.openxmlformats.org/officeDocument/2006/relationships/image" Target="../media/image136.emf"/><Relationship Id="rId15" Type="http://schemas.openxmlformats.org/officeDocument/2006/relationships/image" Target="../media/image146.emf"/><Relationship Id="rId23" Type="http://schemas.openxmlformats.org/officeDocument/2006/relationships/image" Target="../media/image154.emf"/><Relationship Id="rId28" Type="http://schemas.openxmlformats.org/officeDocument/2006/relationships/image" Target="../media/image159.emf"/><Relationship Id="rId10" Type="http://schemas.openxmlformats.org/officeDocument/2006/relationships/image" Target="../media/image141.emf"/><Relationship Id="rId19" Type="http://schemas.openxmlformats.org/officeDocument/2006/relationships/image" Target="../media/image150.emf"/><Relationship Id="rId31" Type="http://schemas.openxmlformats.org/officeDocument/2006/relationships/image" Target="../media/image162.emf"/><Relationship Id="rId4" Type="http://schemas.openxmlformats.org/officeDocument/2006/relationships/image" Target="../media/image135.emf"/><Relationship Id="rId9" Type="http://schemas.openxmlformats.org/officeDocument/2006/relationships/image" Target="../media/image140.emf"/><Relationship Id="rId14" Type="http://schemas.openxmlformats.org/officeDocument/2006/relationships/image" Target="../media/image145.emf"/><Relationship Id="rId22" Type="http://schemas.openxmlformats.org/officeDocument/2006/relationships/image" Target="../media/image153.emf"/><Relationship Id="rId27" Type="http://schemas.openxmlformats.org/officeDocument/2006/relationships/image" Target="../media/image158.emf"/><Relationship Id="rId30" Type="http://schemas.openxmlformats.org/officeDocument/2006/relationships/image" Target="../media/image161.emf"/><Relationship Id="rId8" Type="http://schemas.openxmlformats.org/officeDocument/2006/relationships/image" Target="../media/image139.emf"/></Relationships>
</file>

<file path=ppt/slideLayouts/_rels/slideLayout28.xml.rels><?xml version="1.0" encoding="UTF-8" standalone="yes"?>
<Relationships xmlns="http://schemas.openxmlformats.org/package/2006/relationships"><Relationship Id="rId13" Type="http://schemas.openxmlformats.org/officeDocument/2006/relationships/image" Target="../media/image16.emf"/><Relationship Id="rId18" Type="http://schemas.openxmlformats.org/officeDocument/2006/relationships/image" Target="../media/image21.emf"/><Relationship Id="rId26" Type="http://schemas.openxmlformats.org/officeDocument/2006/relationships/image" Target="../media/image29.emf"/><Relationship Id="rId3" Type="http://schemas.openxmlformats.org/officeDocument/2006/relationships/image" Target="../media/image6.emf"/><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5" Type="http://schemas.openxmlformats.org/officeDocument/2006/relationships/image" Target="../media/image28.emf"/><Relationship Id="rId33" Type="http://schemas.openxmlformats.org/officeDocument/2006/relationships/image" Target="../media/image36.emf"/><Relationship Id="rId2" Type="http://schemas.openxmlformats.org/officeDocument/2006/relationships/image" Target="../media/image5.emf"/><Relationship Id="rId16" Type="http://schemas.openxmlformats.org/officeDocument/2006/relationships/image" Target="../media/image19.emf"/><Relationship Id="rId20" Type="http://schemas.openxmlformats.org/officeDocument/2006/relationships/image" Target="../media/image23.emf"/><Relationship Id="rId29" Type="http://schemas.openxmlformats.org/officeDocument/2006/relationships/image" Target="../media/image32.emf"/><Relationship Id="rId1" Type="http://schemas.openxmlformats.org/officeDocument/2006/relationships/slideMaster" Target="../slideMasters/slideMaster3.xml"/><Relationship Id="rId6" Type="http://schemas.openxmlformats.org/officeDocument/2006/relationships/image" Target="../media/image9.emf"/><Relationship Id="rId11" Type="http://schemas.openxmlformats.org/officeDocument/2006/relationships/image" Target="../media/image14.emf"/><Relationship Id="rId24" Type="http://schemas.openxmlformats.org/officeDocument/2006/relationships/image" Target="../media/image27.emf"/><Relationship Id="rId32" Type="http://schemas.openxmlformats.org/officeDocument/2006/relationships/image" Target="../media/image35.emf"/><Relationship Id="rId5" Type="http://schemas.openxmlformats.org/officeDocument/2006/relationships/image" Target="../media/image8.emf"/><Relationship Id="rId15" Type="http://schemas.openxmlformats.org/officeDocument/2006/relationships/image" Target="../media/image18.emf"/><Relationship Id="rId23" Type="http://schemas.openxmlformats.org/officeDocument/2006/relationships/image" Target="../media/image26.emf"/><Relationship Id="rId28" Type="http://schemas.openxmlformats.org/officeDocument/2006/relationships/image" Target="../media/image31.emf"/><Relationship Id="rId10" Type="http://schemas.openxmlformats.org/officeDocument/2006/relationships/image" Target="../media/image13.emf"/><Relationship Id="rId19" Type="http://schemas.openxmlformats.org/officeDocument/2006/relationships/image" Target="../media/image22.emf"/><Relationship Id="rId31" Type="http://schemas.openxmlformats.org/officeDocument/2006/relationships/image" Target="../media/image34.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 Id="rId22" Type="http://schemas.openxmlformats.org/officeDocument/2006/relationships/image" Target="../media/image25.emf"/><Relationship Id="rId27" Type="http://schemas.openxmlformats.org/officeDocument/2006/relationships/image" Target="../media/image30.emf"/><Relationship Id="rId30" Type="http://schemas.openxmlformats.org/officeDocument/2006/relationships/image" Target="../media/image33.emf"/><Relationship Id="rId8" Type="http://schemas.openxmlformats.org/officeDocument/2006/relationships/image" Target="../media/image1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08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Paragraph">
    <p:spTree>
      <p:nvGrpSpPr>
        <p:cNvPr id="1" name=""/>
        <p:cNvGrpSpPr/>
        <p:nvPr/>
      </p:nvGrpSpPr>
      <p:grpSpPr>
        <a:xfrm>
          <a:off x="0" y="0"/>
          <a:ext cx="0" cy="0"/>
          <a:chOff x="0" y="0"/>
          <a:chExt cx="0" cy="0"/>
        </a:xfrm>
      </p:grpSpPr>
      <p:sp>
        <p:nvSpPr>
          <p:cNvPr id="22"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fld id="{1CE58E66-D04D-2C4C-ACB4-BDEEC4745AC2}" type="datetime1">
              <a:rPr lang="en-US" smtClean="0"/>
              <a:t>4/3/2023</a:t>
            </a:fld>
            <a:endParaRPr lang="en-US"/>
          </a:p>
        </p:txBody>
      </p:sp>
      <p:sp>
        <p:nvSpPr>
          <p:cNvPr id="23"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6EA02C58-81D1-A848-871E-E11E789432AA}" type="slidenum">
              <a:rPr lang="en-US" smtClean="0"/>
              <a:pPr/>
              <a:t>‹#›</a:t>
            </a:fld>
            <a:endParaRPr lang="en-US"/>
          </a:p>
        </p:txBody>
      </p:sp>
      <p:sp>
        <p:nvSpPr>
          <p:cNvPr id="24"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r>
              <a:rPr lang="en-US"/>
              <a:t>Page Title</a:t>
            </a:r>
          </a:p>
        </p:txBody>
      </p:sp>
      <p:sp>
        <p:nvSpPr>
          <p:cNvPr id="8"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chemeClr val="accent1"/>
                </a:solidFill>
                <a:latin typeface="Helvetica" charset="0"/>
                <a:ea typeface="Helvetica" charset="0"/>
                <a:cs typeface="Helvetica" charset="0"/>
              </a:defRPr>
            </a:lvl1pPr>
            <a:lvl2pPr marL="685800" indent="-228600">
              <a:lnSpc>
                <a:spcPct val="150000"/>
              </a:lnSpc>
              <a:buFont typeface="Arial" charset="0"/>
              <a:buChar char="•"/>
              <a:defRPr sz="1200" b="0" i="0">
                <a:solidFill>
                  <a:schemeClr val="accent1"/>
                </a:solidFill>
                <a:latin typeface="Helvetica" charset="0"/>
                <a:ea typeface="Helvetica" charset="0"/>
                <a:cs typeface="Helvetica" charset="0"/>
              </a:defRPr>
            </a:lvl2pPr>
            <a:lvl3pPr marL="1143000" indent="-228600">
              <a:lnSpc>
                <a:spcPct val="150000"/>
              </a:lnSpc>
              <a:buFont typeface="Arial" charset="0"/>
              <a:buChar char="•"/>
              <a:defRPr sz="1200" b="0" i="0">
                <a:solidFill>
                  <a:schemeClr val="accent1"/>
                </a:solidFill>
                <a:latin typeface="Helvetica" charset="0"/>
                <a:ea typeface="Helvetica" charset="0"/>
                <a:cs typeface="Helvetica" charset="0"/>
              </a:defRPr>
            </a:lvl3pPr>
            <a:lvl4pPr marL="1600200" indent="-228600">
              <a:lnSpc>
                <a:spcPct val="150000"/>
              </a:lnSpc>
              <a:buFont typeface="Arial" charset="0"/>
              <a:buChar char="•"/>
              <a:defRPr sz="1200" b="0" i="0">
                <a:solidFill>
                  <a:schemeClr val="accent1"/>
                </a:solidFill>
                <a:latin typeface="Helvetica" charset="0"/>
                <a:ea typeface="Helvetica" charset="0"/>
                <a:cs typeface="Helvetica" charset="0"/>
              </a:defRPr>
            </a:lvl4pPr>
            <a:lvl5pPr marL="2057400" indent="-228600">
              <a:lnSpc>
                <a:spcPct val="150000"/>
              </a:lnSpc>
              <a:buFont typeface="Arial" charset="0"/>
              <a:buChar char="•"/>
              <a:defRPr sz="1200" b="0" i="0">
                <a:solidFill>
                  <a:schemeClr val="accent1"/>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9"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chemeClr val="accent1"/>
                </a:solidFill>
                <a:effectLst/>
                <a:latin typeface="Helvetica" charset="0"/>
                <a:ea typeface="Helvetica" charset="0"/>
                <a:cs typeface="Helvetica" charset="0"/>
              </a:defRPr>
            </a:lvl1pPr>
          </a:lstStyle>
          <a:p>
            <a:pPr lvl="0"/>
            <a:r>
              <a:rPr lang="en-US"/>
              <a:t>CONTENT HEADLINE </a:t>
            </a:r>
          </a:p>
        </p:txBody>
      </p:sp>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Click icon to add picture</a:t>
            </a:r>
          </a:p>
        </p:txBody>
      </p:sp>
    </p:spTree>
    <p:extLst>
      <p:ext uri="{BB962C8B-B14F-4D97-AF65-F5344CB8AC3E}">
        <p14:creationId xmlns:p14="http://schemas.microsoft.com/office/powerpoint/2010/main" val="171667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FRAM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12192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21808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1981853" y="1736755"/>
            <a:ext cx="592028" cy="410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3026952" y="5137471"/>
            <a:ext cx="584140" cy="5130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2017274" y="5148373"/>
            <a:ext cx="513093" cy="3710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284769" y="5116485"/>
            <a:ext cx="489410" cy="4894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5295066" y="5023056"/>
            <a:ext cx="299963" cy="63939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H="1" flipV="1">
            <a:off x="4032133" y="5124378"/>
            <a:ext cx="678861" cy="47362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379740" y="5124378"/>
            <a:ext cx="457835" cy="54466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524494" y="4016975"/>
            <a:ext cx="481520" cy="38679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H="1" flipV="1">
            <a:off x="8439259" y="4037302"/>
            <a:ext cx="355215" cy="347324"/>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7437009" y="3940531"/>
            <a:ext cx="339430" cy="576241"/>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6245301" y="3990009"/>
            <a:ext cx="568348" cy="418365"/>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flipH="1" flipV="1">
            <a:off x="5044788" y="3916850"/>
            <a:ext cx="749910" cy="520989"/>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flipH="1" flipV="1">
            <a:off x="4123555" y="3916850"/>
            <a:ext cx="481519" cy="623605"/>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3016437" y="4071120"/>
            <a:ext cx="615712" cy="378896"/>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2076833" y="3957841"/>
            <a:ext cx="394688" cy="497306"/>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flipH="1" flipV="1">
            <a:off x="9477132" y="5033913"/>
            <a:ext cx="576244" cy="599927"/>
          </a:xfrm>
          <a:prstGeom prst="rect">
            <a:avLst/>
          </a:prstGeom>
        </p:spPr>
      </p:pic>
      <p:pic>
        <p:nvPicPr>
          <p:cNvPr id="20" name="Pictur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9594272" y="2782719"/>
            <a:ext cx="284175" cy="528880"/>
          </a:xfrm>
          <a:prstGeom prst="rect">
            <a:avLst/>
          </a:prstGeom>
        </p:spPr>
      </p:pic>
      <p:pic>
        <p:nvPicPr>
          <p:cNvPr id="21" name="Picture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flipH="1" flipV="1">
            <a:off x="8416083" y="2823397"/>
            <a:ext cx="497304" cy="497304"/>
          </a:xfrm>
          <a:prstGeom prst="rect">
            <a:avLst/>
          </a:prstGeom>
        </p:spPr>
      </p:pic>
      <p:pic>
        <p:nvPicPr>
          <p:cNvPr id="22" name="Picture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flipH="1" flipV="1">
            <a:off x="7385700" y="2879183"/>
            <a:ext cx="442049" cy="363113"/>
          </a:xfrm>
          <a:prstGeom prst="rect">
            <a:avLst/>
          </a:prstGeom>
        </p:spPr>
      </p:pic>
      <p:pic>
        <p:nvPicPr>
          <p:cNvPr id="23" name="Picture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flipH="1" flipV="1">
            <a:off x="6290570" y="2881385"/>
            <a:ext cx="457840" cy="371007"/>
          </a:xfrm>
          <a:prstGeom prst="rect">
            <a:avLst/>
          </a:prstGeom>
        </p:spPr>
      </p:pic>
      <p:pic>
        <p:nvPicPr>
          <p:cNvPr id="24" name="Picture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0800000" flipH="1" flipV="1">
            <a:off x="5141772" y="2759332"/>
            <a:ext cx="584136" cy="584136"/>
          </a:xfrm>
          <a:prstGeom prst="rect">
            <a:avLst/>
          </a:prstGeom>
        </p:spPr>
      </p:pic>
      <p:pic>
        <p:nvPicPr>
          <p:cNvPr id="25" name="Picture 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0800000" flipH="1" flipV="1">
            <a:off x="4136126" y="2798508"/>
            <a:ext cx="489410" cy="497301"/>
          </a:xfrm>
          <a:prstGeom prst="rect">
            <a:avLst/>
          </a:prstGeom>
        </p:spPr>
      </p:pic>
      <p:pic>
        <p:nvPicPr>
          <p:cNvPr id="26" name="Picture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0800000" flipH="1" flipV="1">
            <a:off x="3093224" y="2837969"/>
            <a:ext cx="457839" cy="457839"/>
          </a:xfrm>
          <a:prstGeom prst="rect">
            <a:avLst/>
          </a:prstGeom>
        </p:spPr>
      </p:pic>
      <p:pic>
        <p:nvPicPr>
          <p:cNvPr id="27" name="Picture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800000" flipH="1" flipV="1">
            <a:off x="2116303" y="2770184"/>
            <a:ext cx="315750" cy="568351"/>
          </a:xfrm>
          <a:prstGeom prst="rect">
            <a:avLst/>
          </a:prstGeom>
        </p:spPr>
      </p:pic>
      <p:pic>
        <p:nvPicPr>
          <p:cNvPr id="28" name="Picture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0800000" flipH="1" flipV="1">
            <a:off x="8543898" y="5117265"/>
            <a:ext cx="307854" cy="520985"/>
          </a:xfrm>
          <a:prstGeom prst="rect">
            <a:avLst/>
          </a:prstGeom>
        </p:spPr>
      </p:pic>
      <p:pic>
        <p:nvPicPr>
          <p:cNvPr id="29" name="Picture 2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0800000" flipH="1" flipV="1">
            <a:off x="9507442" y="1728213"/>
            <a:ext cx="457836" cy="410473"/>
          </a:xfrm>
          <a:prstGeom prst="rect">
            <a:avLst/>
          </a:prstGeom>
        </p:spPr>
      </p:pic>
      <p:pic>
        <p:nvPicPr>
          <p:cNvPr id="30" name="Picture 2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0800000" flipH="1" flipV="1">
            <a:off x="8479232" y="1700584"/>
            <a:ext cx="371007" cy="465733"/>
          </a:xfrm>
          <a:prstGeom prst="rect">
            <a:avLst/>
          </a:prstGeom>
        </p:spPr>
      </p:pic>
      <p:pic>
        <p:nvPicPr>
          <p:cNvPr id="31" name="Picture 3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0800000" flipH="1" flipV="1">
            <a:off x="7331905" y="1676904"/>
            <a:ext cx="520985" cy="513094"/>
          </a:xfrm>
          <a:prstGeom prst="rect">
            <a:avLst/>
          </a:prstGeom>
        </p:spPr>
      </p:pic>
      <p:pic>
        <p:nvPicPr>
          <p:cNvPr id="32" name="Picture 3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0800000" flipH="1" flipV="1">
            <a:off x="6390036" y="1641382"/>
            <a:ext cx="260493" cy="584138"/>
          </a:xfrm>
          <a:prstGeom prst="rect">
            <a:avLst/>
          </a:prstGeom>
        </p:spPr>
      </p:pic>
      <p:pic>
        <p:nvPicPr>
          <p:cNvPr id="33" name="Picture 3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10800000" flipH="1" flipV="1">
            <a:off x="5119218" y="1665066"/>
            <a:ext cx="639392" cy="536772"/>
          </a:xfrm>
          <a:prstGeom prst="rect">
            <a:avLst/>
          </a:prstGeom>
        </p:spPr>
      </p:pic>
      <p:pic>
        <p:nvPicPr>
          <p:cNvPr id="34" name="Picture 3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0800000" flipH="1" flipV="1">
            <a:off x="4187633" y="1672598"/>
            <a:ext cx="449943" cy="449943"/>
          </a:xfrm>
          <a:prstGeom prst="rect">
            <a:avLst/>
          </a:prstGeom>
        </p:spPr>
      </p:pic>
      <p:pic>
        <p:nvPicPr>
          <p:cNvPr id="35" name="Picture 3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0800000" flipH="1" flipV="1">
            <a:off x="3057277" y="1705180"/>
            <a:ext cx="513093" cy="442048"/>
          </a:xfrm>
          <a:prstGeom prst="rect">
            <a:avLst/>
          </a:prstGeom>
        </p:spPr>
      </p:pic>
    </p:spTree>
    <p:extLst>
      <p:ext uri="{BB962C8B-B14F-4D97-AF65-F5344CB8AC3E}">
        <p14:creationId xmlns:p14="http://schemas.microsoft.com/office/powerpoint/2010/main" val="2778964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1846041" y="1498609"/>
            <a:ext cx="862438" cy="869686"/>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2903999" y="4926598"/>
            <a:ext cx="869686" cy="869686"/>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1828585" y="4901448"/>
            <a:ext cx="869686" cy="869686"/>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084648" y="4918312"/>
            <a:ext cx="869686" cy="869686"/>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5013595" y="4921936"/>
            <a:ext cx="869686" cy="862438"/>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H="1" flipV="1">
            <a:off x="3945989" y="4908695"/>
            <a:ext cx="869686" cy="862438"/>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167344" y="4948005"/>
            <a:ext cx="869686" cy="862438"/>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335115" y="3764349"/>
            <a:ext cx="869686" cy="869686"/>
          </a:xfrm>
          <a:prstGeom prst="rect">
            <a:avLst/>
          </a:prstGeom>
        </p:spPr>
      </p:pic>
      <p:pic>
        <p:nvPicPr>
          <p:cNvPr id="44" name="Picture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H="1" flipV="1">
            <a:off x="8229893" y="3781058"/>
            <a:ext cx="869686" cy="869686"/>
          </a:xfrm>
          <a:prstGeom prst="rect">
            <a:avLst/>
          </a:prstGeom>
        </p:spPr>
      </p:pic>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7165277" y="3785815"/>
            <a:ext cx="869686" cy="862438"/>
          </a:xfrm>
          <a:prstGeom prst="rect">
            <a:avLst/>
          </a:prstGeom>
        </p:spPr>
      </p:pic>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6090290" y="3785814"/>
            <a:ext cx="869686" cy="862438"/>
          </a:xfrm>
          <a:prstGeom prst="rect">
            <a:avLst/>
          </a:prstGeom>
        </p:spPr>
      </p:pic>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flipH="1" flipV="1">
            <a:off x="5005423" y="3771651"/>
            <a:ext cx="862438" cy="869686"/>
          </a:xfrm>
          <a:prstGeom prst="rect">
            <a:avLst/>
          </a:prstGeom>
        </p:spPr>
      </p:pic>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flipH="1" flipV="1">
            <a:off x="3939566" y="3782190"/>
            <a:ext cx="869686" cy="869686"/>
          </a:xfrm>
          <a:prstGeom prst="rect">
            <a:avLst/>
          </a:prstGeom>
        </p:spPr>
      </p:pic>
      <p:pic>
        <p:nvPicPr>
          <p:cNvPr id="49" name="Picture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2885826" y="3772731"/>
            <a:ext cx="862438" cy="869686"/>
          </a:xfrm>
          <a:prstGeom prst="rect">
            <a:avLst/>
          </a:prstGeom>
        </p:spPr>
      </p:pic>
      <p:pic>
        <p:nvPicPr>
          <p:cNvPr id="50" name="Picture 4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1839336" y="3772732"/>
            <a:ext cx="869686" cy="869686"/>
          </a:xfrm>
          <a:prstGeom prst="rect">
            <a:avLst/>
          </a:prstGeom>
        </p:spPr>
      </p:pic>
      <p:pic>
        <p:nvPicPr>
          <p:cNvPr id="51" name="Picture 5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flipH="1" flipV="1">
            <a:off x="9334035" y="4942915"/>
            <a:ext cx="862438" cy="869686"/>
          </a:xfrm>
          <a:prstGeom prst="rect">
            <a:avLst/>
          </a:prstGeom>
        </p:spPr>
      </p:pic>
      <p:pic>
        <p:nvPicPr>
          <p:cNvPr id="52" name="Picture 5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9301517" y="2623868"/>
            <a:ext cx="869686" cy="869686"/>
          </a:xfrm>
          <a:prstGeom prst="rect">
            <a:avLst/>
          </a:prstGeom>
        </p:spPr>
      </p:pic>
      <p:pic>
        <p:nvPicPr>
          <p:cNvPr id="53" name="Picture 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flipH="1" flipV="1">
            <a:off x="8233991" y="2624780"/>
            <a:ext cx="862438" cy="869686"/>
          </a:xfrm>
          <a:prstGeom prst="rect">
            <a:avLst/>
          </a:prstGeom>
        </p:spPr>
      </p:pic>
      <p:pic>
        <p:nvPicPr>
          <p:cNvPr id="54" name="Picture 5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flipH="1" flipV="1">
            <a:off x="7171882" y="2624780"/>
            <a:ext cx="869686" cy="869686"/>
          </a:xfrm>
          <a:prstGeom prst="rect">
            <a:avLst/>
          </a:prstGeom>
        </p:spPr>
      </p:pic>
      <p:pic>
        <p:nvPicPr>
          <p:cNvPr id="55" name="Picture 5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flipH="1" flipV="1">
            <a:off x="6099709" y="2621744"/>
            <a:ext cx="869686" cy="869686"/>
          </a:xfrm>
          <a:prstGeom prst="rect">
            <a:avLst/>
          </a:prstGeom>
        </p:spPr>
      </p:pic>
      <p:pic>
        <p:nvPicPr>
          <p:cNvPr id="56" name="Picture 5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0800000" flipH="1" flipV="1">
            <a:off x="5010205" y="2617307"/>
            <a:ext cx="869686" cy="869686"/>
          </a:xfrm>
          <a:prstGeom prst="rect">
            <a:avLst/>
          </a:prstGeom>
        </p:spPr>
      </p:pic>
      <p:pic>
        <p:nvPicPr>
          <p:cNvPr id="57" name="Picture 5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0800000" flipH="1" flipV="1">
            <a:off x="3942529" y="2623197"/>
            <a:ext cx="869686" cy="869686"/>
          </a:xfrm>
          <a:prstGeom prst="rect">
            <a:avLst/>
          </a:prstGeom>
        </p:spPr>
      </p:pic>
      <p:pic>
        <p:nvPicPr>
          <p:cNvPr id="58" name="Picture 5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0800000" flipH="1" flipV="1">
            <a:off x="2899747" y="2624780"/>
            <a:ext cx="869686" cy="869686"/>
          </a:xfrm>
          <a:prstGeom prst="rect">
            <a:avLst/>
          </a:prstGeom>
        </p:spPr>
      </p:pic>
      <p:pic>
        <p:nvPicPr>
          <p:cNvPr id="59" name="Picture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800000" flipH="1" flipV="1">
            <a:off x="1846584" y="2624780"/>
            <a:ext cx="862438" cy="869686"/>
          </a:xfrm>
          <a:prstGeom prst="rect">
            <a:avLst/>
          </a:prstGeom>
        </p:spPr>
      </p:pic>
      <p:pic>
        <p:nvPicPr>
          <p:cNvPr id="60" name="Picture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0800000" flipH="1" flipV="1">
            <a:off x="8262982" y="4942915"/>
            <a:ext cx="869686" cy="869686"/>
          </a:xfrm>
          <a:prstGeom prst="rect">
            <a:avLst/>
          </a:prstGeom>
        </p:spPr>
      </p:pic>
      <p:pic>
        <p:nvPicPr>
          <p:cNvPr id="61" name="Picture 6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0800000" flipH="1" flipV="1">
            <a:off x="9304670" y="1505857"/>
            <a:ext cx="869686" cy="862438"/>
          </a:xfrm>
          <a:prstGeom prst="rect">
            <a:avLst/>
          </a:prstGeom>
        </p:spPr>
      </p:pic>
      <p:pic>
        <p:nvPicPr>
          <p:cNvPr id="62" name="Picture 6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0800000" flipH="1" flipV="1">
            <a:off x="8243195" y="1498609"/>
            <a:ext cx="862438" cy="869686"/>
          </a:xfrm>
          <a:prstGeom prst="rect">
            <a:avLst/>
          </a:prstGeom>
        </p:spPr>
      </p:pic>
      <p:pic>
        <p:nvPicPr>
          <p:cNvPr id="63" name="Picture 6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0800000" flipH="1" flipV="1">
            <a:off x="7171882" y="1491361"/>
            <a:ext cx="869686" cy="869686"/>
          </a:xfrm>
          <a:prstGeom prst="rect">
            <a:avLst/>
          </a:prstGeom>
        </p:spPr>
      </p:pic>
      <p:pic>
        <p:nvPicPr>
          <p:cNvPr id="64" name="Picture 6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0800000" flipH="1" flipV="1">
            <a:off x="6090513" y="1498609"/>
            <a:ext cx="869686" cy="869686"/>
          </a:xfrm>
          <a:prstGeom prst="rect">
            <a:avLst/>
          </a:prstGeom>
        </p:spPr>
      </p:pic>
      <p:pic>
        <p:nvPicPr>
          <p:cNvPr id="65" name="Picture 6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10800000" flipH="1" flipV="1">
            <a:off x="4998997" y="1495075"/>
            <a:ext cx="869686" cy="869686"/>
          </a:xfrm>
          <a:prstGeom prst="rect">
            <a:avLst/>
          </a:prstGeom>
        </p:spPr>
      </p:pic>
      <p:pic>
        <p:nvPicPr>
          <p:cNvPr id="66" name="Picture 6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0800000" flipH="1" flipV="1">
            <a:off x="3937831" y="1498609"/>
            <a:ext cx="869686" cy="862438"/>
          </a:xfrm>
          <a:prstGeom prst="rect">
            <a:avLst/>
          </a:prstGeom>
        </p:spPr>
      </p:pic>
      <p:pic>
        <p:nvPicPr>
          <p:cNvPr id="67" name="Picture 6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0800000" flipH="1" flipV="1">
            <a:off x="2893944" y="1491361"/>
            <a:ext cx="869686" cy="869686"/>
          </a:xfrm>
          <a:prstGeom prst="rect">
            <a:avLst/>
          </a:prstGeom>
        </p:spPr>
      </p:pic>
    </p:spTree>
    <p:extLst>
      <p:ext uri="{BB962C8B-B14F-4D97-AF65-F5344CB8AC3E}">
        <p14:creationId xmlns:p14="http://schemas.microsoft.com/office/powerpoint/2010/main" val="2408636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List">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Click icon to add picture</a:t>
            </a:r>
          </a:p>
        </p:txBody>
      </p:sp>
      <p:sp>
        <p:nvSpPr>
          <p:cNvPr id="8"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rgbClr val="FFFFFF"/>
                </a:solidFill>
                <a:latin typeface="Helvetica" charset="0"/>
                <a:ea typeface="Helvetica" charset="0"/>
                <a:cs typeface="Helvetica" charset="0"/>
              </a:defRPr>
            </a:lvl1pPr>
            <a:lvl2pPr marL="685800" indent="-228600">
              <a:lnSpc>
                <a:spcPct val="150000"/>
              </a:lnSpc>
              <a:buFont typeface="Arial" charset="0"/>
              <a:buChar char="•"/>
              <a:defRPr sz="1200" b="0" i="0">
                <a:solidFill>
                  <a:srgbClr val="FFFFFF"/>
                </a:solidFill>
                <a:latin typeface="Helvetica" charset="0"/>
                <a:ea typeface="Helvetica" charset="0"/>
                <a:cs typeface="Helvetica" charset="0"/>
              </a:defRPr>
            </a:lvl2pPr>
            <a:lvl3pPr marL="1143000" indent="-228600">
              <a:lnSpc>
                <a:spcPct val="150000"/>
              </a:lnSpc>
              <a:buFont typeface="Arial" charset="0"/>
              <a:buChar char="•"/>
              <a:defRPr sz="1200" b="0" i="0">
                <a:solidFill>
                  <a:srgbClr val="FFFFFF"/>
                </a:solidFill>
                <a:latin typeface="Helvetica" charset="0"/>
                <a:ea typeface="Helvetica" charset="0"/>
                <a:cs typeface="Helvetica" charset="0"/>
              </a:defRPr>
            </a:lvl3pPr>
            <a:lvl4pPr marL="1600200" indent="-228600">
              <a:lnSpc>
                <a:spcPct val="150000"/>
              </a:lnSpc>
              <a:buFont typeface="Arial" charset="0"/>
              <a:buChar char="•"/>
              <a:defRPr sz="1200" b="0" i="0">
                <a:solidFill>
                  <a:srgbClr val="FFFFFF"/>
                </a:solidFill>
                <a:latin typeface="Helvetica" charset="0"/>
                <a:ea typeface="Helvetica" charset="0"/>
                <a:cs typeface="Helvetica" charset="0"/>
              </a:defRPr>
            </a:lvl4pPr>
            <a:lvl5pPr marL="2057400" indent="-228600">
              <a:lnSpc>
                <a:spcPct val="150000"/>
              </a:lnSpc>
              <a:buFont typeface="Arial" charset="0"/>
              <a:buChar char="•"/>
              <a:defRPr sz="1200" b="0" i="0">
                <a:solidFill>
                  <a:srgbClr val="FFFFFF"/>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3"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p:txBody>
      </p:sp>
      <p:sp>
        <p:nvSpPr>
          <p:cNvPr id="16"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fld id="{E431B40A-05CD-8944-AFA0-A501874848CF}" type="datetime1">
              <a:rPr lang="en-US" smtClean="0"/>
              <a:t>4/3/2023</a:t>
            </a:fld>
            <a:endParaRPr lang="en-US"/>
          </a:p>
        </p:txBody>
      </p:sp>
      <p:sp>
        <p:nvSpPr>
          <p:cNvPr id="17"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A7D4FD83-4E95-7C4B-91FC-F35A358A9A5B}" type="slidenum">
              <a:rPr lang="en-US" smtClean="0"/>
              <a:pPr/>
              <a:t>‹#›</a:t>
            </a:fld>
            <a:endParaRPr lang="en-US"/>
          </a:p>
        </p:txBody>
      </p:sp>
      <p:sp>
        <p:nvSpPr>
          <p:cNvPr id="18"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2199538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7AD12-1425-42FC-BD50-6D1D0B78485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4968A233-7272-4B60-A73F-94BF10A88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3DB6B26D-35F4-400C-A2F1-DB44FAA226F4}"/>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A4935B65-53BD-4BAF-A7DA-B8652EABC3E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393A03DD-1E07-456E-B61F-DBFBBB994536}"/>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1708663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A10C1-3C36-4031-9B3A-63C4B6222FC9}"/>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535B7764-7A5B-4793-A853-2894C087BDF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601EB69B-7CA0-4C5E-91FB-10A0C998E0A2}"/>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D0845485-3002-4C63-BFD8-C1AA7AA03AB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FA1D04D-05CB-4372-B872-62177236E1C5}"/>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471504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96777EE-FE30-4997-9EA5-F4EA12E9A5D6}"/>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3" name="Espaço Reservado para Rodapé 2">
            <a:extLst>
              <a:ext uri="{FF2B5EF4-FFF2-40B4-BE49-F238E27FC236}">
                <a16:creationId xmlns:a16="http://schemas.microsoft.com/office/drawing/2014/main" id="{3AFED54A-7E83-45AF-B722-04DDB791C255}"/>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299622FB-2240-402A-B2A4-14E7DE07D2AB}"/>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3991709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562B05-25DA-443A-BF54-40DDD4409B8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6F695D78-A8C5-4A7D-BA3A-5DCBF01F7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27E0CA8-AB80-4E21-8DCD-8F49A5D6A125}"/>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51A163F5-658B-49F7-BCD0-A019532878B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5EE18F2-2D9B-4665-A942-81B9F8DC9CCD}"/>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2261057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3457575" y="0"/>
            <a:ext cx="8734425" cy="6229350"/>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Click icon to add picture</a:t>
            </a:r>
          </a:p>
        </p:txBody>
      </p:sp>
      <p:sp>
        <p:nvSpPr>
          <p:cNvPr id="27" name="Text Placeholder 26"/>
          <p:cNvSpPr>
            <a:spLocks noGrp="1"/>
          </p:cNvSpPr>
          <p:nvPr>
            <p:ph type="body" sz="quarter" idx="14" hasCustomPrompt="1"/>
          </p:nvPr>
        </p:nvSpPr>
        <p:spPr>
          <a:xfrm>
            <a:off x="885824" y="2514599"/>
            <a:ext cx="4543426" cy="685801"/>
          </a:xfrm>
          <a:prstGeom prst="rect">
            <a:avLst/>
          </a:prstGeom>
          <a:noFill/>
        </p:spPr>
        <p:txBody>
          <a:bodyPr/>
          <a:lstStyle>
            <a:lvl1pPr marL="0" indent="0">
              <a:buNone/>
              <a:defRPr sz="2000" b="1" i="0" spc="300" baseline="0">
                <a:ln>
                  <a:noFill/>
                </a:ln>
                <a:solidFill>
                  <a:srgbClr val="F9F7FF"/>
                </a:solidFill>
                <a:latin typeface="Helvetica" charset="0"/>
                <a:ea typeface="Helvetica" charset="0"/>
                <a:cs typeface="Helvetica" charset="0"/>
              </a:defRPr>
            </a:lvl1pPr>
          </a:lstStyle>
          <a:p>
            <a:pPr lvl="0"/>
            <a:r>
              <a:rPr lang="en-US"/>
              <a:t>TITLE OF PRESENTATION</a:t>
            </a:r>
          </a:p>
          <a:p>
            <a:pPr lvl="0"/>
            <a:r>
              <a:rPr lang="en-US"/>
              <a:t>AND WHAT THIS IS ABOUT</a:t>
            </a:r>
          </a:p>
        </p:txBody>
      </p:sp>
      <p:sp>
        <p:nvSpPr>
          <p:cNvPr id="30" name="Text Placeholder 26"/>
          <p:cNvSpPr>
            <a:spLocks noGrp="1"/>
          </p:cNvSpPr>
          <p:nvPr>
            <p:ph type="body" sz="quarter" idx="15" hasCustomPrompt="1"/>
          </p:nvPr>
        </p:nvSpPr>
        <p:spPr>
          <a:xfrm>
            <a:off x="885824" y="3327400"/>
            <a:ext cx="4271963" cy="957263"/>
          </a:xfrm>
          <a:prstGeom prst="rect">
            <a:avLst/>
          </a:prstGeom>
          <a:noFill/>
        </p:spPr>
        <p:txBody>
          <a:bodyPr/>
          <a:lstStyle>
            <a:lvl1pPr marL="0" indent="0">
              <a:buNone/>
              <a:defRPr sz="1400" b="0" i="0" spc="300" baseline="0">
                <a:ln>
                  <a:noFill/>
                </a:ln>
                <a:solidFill>
                  <a:srgbClr val="F9F7FF"/>
                </a:solidFill>
                <a:latin typeface="Helvetica" charset="0"/>
                <a:ea typeface="Helvetica" charset="0"/>
                <a:cs typeface="Helvetica" charset="0"/>
              </a:defRPr>
            </a:lvl1pPr>
          </a:lstStyle>
          <a:p>
            <a:pPr lvl="0"/>
            <a:r>
              <a:rPr lang="en-US"/>
              <a:t>WITH A SMALL SUB-HEAD</a:t>
            </a:r>
          </a:p>
        </p:txBody>
      </p:sp>
      <p:sp>
        <p:nvSpPr>
          <p:cNvPr id="17"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fld id="{11162EB3-9C58-B34B-B4D7-582FB9C99DB6}" type="datetime1">
              <a:rPr lang="en-US" smtClean="0"/>
              <a:t>4/3/2023</a:t>
            </a:fld>
            <a:endParaRPr lang="en-US"/>
          </a:p>
        </p:txBody>
      </p:sp>
      <p:sp>
        <p:nvSpPr>
          <p:cNvPr id="18"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7F5729B0-945C-7A4B-8C25-588548B420AE}" type="slidenum">
              <a:rPr lang="en-US" smtClean="0"/>
              <a:pPr/>
              <a:t>‹#›</a:t>
            </a:fld>
            <a:endParaRPr lang="en-US"/>
          </a:p>
        </p:txBody>
      </p:sp>
      <p:sp>
        <p:nvSpPr>
          <p:cNvPr id="19"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1336704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7AD12-1425-42FC-BD50-6D1D0B78485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4968A233-7272-4B60-A73F-94BF10A88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3DB6B26D-35F4-400C-A2F1-DB44FAA226F4}"/>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A4935B65-53BD-4BAF-A7DA-B8652EABC3E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393A03DD-1E07-456E-B61F-DBFBBB994536}"/>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1675789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ragraph">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3457575" y="0"/>
            <a:ext cx="8734425" cy="6229350"/>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Click icon to add picture</a:t>
            </a:r>
          </a:p>
        </p:txBody>
      </p:sp>
      <p:sp>
        <p:nvSpPr>
          <p:cNvPr id="7" name="Text Placeholder 26"/>
          <p:cNvSpPr>
            <a:spLocks noGrp="1"/>
          </p:cNvSpPr>
          <p:nvPr>
            <p:ph type="body" sz="quarter" idx="15" hasCustomPrompt="1"/>
          </p:nvPr>
        </p:nvSpPr>
        <p:spPr>
          <a:xfrm>
            <a:off x="885824" y="1865817"/>
            <a:ext cx="4643607" cy="2497715"/>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14"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fld id="{A8A853E0-9DFC-B440-B8CC-AE2E4E2112F4}" type="datetime1">
              <a:rPr lang="en-US" smtClean="0"/>
              <a:t>4/3/2023</a:t>
            </a:fld>
            <a:endParaRPr lang="en-US"/>
          </a:p>
        </p:txBody>
      </p:sp>
      <p:sp>
        <p:nvSpPr>
          <p:cNvPr id="15"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E6843177-7B0A-1143-BEC9-7278658E651C}" type="slidenum">
              <a:rPr lang="en-US" smtClean="0"/>
              <a:pPr/>
              <a:t>‹#›</a:t>
            </a:fld>
            <a:endParaRPr lang="en-US"/>
          </a:p>
        </p:txBody>
      </p:sp>
      <p:sp>
        <p:nvSpPr>
          <p:cNvPr id="16"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3128567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ist">
    <p:spTree>
      <p:nvGrpSpPr>
        <p:cNvPr id="1" name=""/>
        <p:cNvGrpSpPr/>
        <p:nvPr/>
      </p:nvGrpSpPr>
      <p:grpSpPr>
        <a:xfrm>
          <a:off x="0" y="0"/>
          <a:ext cx="0" cy="0"/>
          <a:chOff x="0" y="0"/>
          <a:chExt cx="0" cy="0"/>
        </a:xfrm>
      </p:grpSpPr>
      <p:sp>
        <p:nvSpPr>
          <p:cNvPr id="25" name="Picture Placeholder 24"/>
          <p:cNvSpPr>
            <a:spLocks noGrp="1"/>
          </p:cNvSpPr>
          <p:nvPr>
            <p:ph type="pic" sz="quarter" idx="13"/>
          </p:nvPr>
        </p:nvSpPr>
        <p:spPr>
          <a:xfrm>
            <a:off x="3457575" y="0"/>
            <a:ext cx="8734425" cy="6229350"/>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Click icon to add picture</a:t>
            </a:r>
          </a:p>
        </p:txBody>
      </p:sp>
      <p:sp>
        <p:nvSpPr>
          <p:cNvPr id="3"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rgbClr val="FFFFFF"/>
                </a:solidFill>
                <a:latin typeface="Helvetica" charset="0"/>
                <a:ea typeface="Helvetica" charset="0"/>
                <a:cs typeface="Helvetica" charset="0"/>
              </a:defRPr>
            </a:lvl1pPr>
            <a:lvl2pPr marL="685800" indent="-228600">
              <a:lnSpc>
                <a:spcPct val="150000"/>
              </a:lnSpc>
              <a:buFont typeface="Arial" charset="0"/>
              <a:buChar char="•"/>
              <a:defRPr sz="1200" b="0" i="0">
                <a:solidFill>
                  <a:srgbClr val="FFFFFF"/>
                </a:solidFill>
                <a:latin typeface="Helvetica" charset="0"/>
                <a:ea typeface="Helvetica" charset="0"/>
                <a:cs typeface="Helvetica" charset="0"/>
              </a:defRPr>
            </a:lvl2pPr>
            <a:lvl3pPr marL="1143000" indent="-228600">
              <a:lnSpc>
                <a:spcPct val="150000"/>
              </a:lnSpc>
              <a:buFont typeface="Arial" charset="0"/>
              <a:buChar char="•"/>
              <a:defRPr sz="1200" b="0" i="0">
                <a:solidFill>
                  <a:srgbClr val="FFFFFF"/>
                </a:solidFill>
                <a:latin typeface="Helvetica" charset="0"/>
                <a:ea typeface="Helvetica" charset="0"/>
                <a:cs typeface="Helvetica" charset="0"/>
              </a:defRPr>
            </a:lvl3pPr>
            <a:lvl4pPr marL="1600200" indent="-228600">
              <a:lnSpc>
                <a:spcPct val="150000"/>
              </a:lnSpc>
              <a:buFont typeface="Arial" charset="0"/>
              <a:buChar char="•"/>
              <a:defRPr sz="1200" b="0" i="0">
                <a:solidFill>
                  <a:srgbClr val="FFFFFF"/>
                </a:solidFill>
                <a:latin typeface="Helvetica" charset="0"/>
                <a:ea typeface="Helvetica" charset="0"/>
                <a:cs typeface="Helvetica" charset="0"/>
              </a:defRPr>
            </a:lvl4pPr>
            <a:lvl5pPr marL="2057400" indent="-228600">
              <a:lnSpc>
                <a:spcPct val="150000"/>
              </a:lnSpc>
              <a:buFont typeface="Arial" charset="0"/>
              <a:buChar char="•"/>
              <a:defRPr sz="1200" b="0" i="0">
                <a:solidFill>
                  <a:srgbClr val="FFFFFF"/>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0"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p:txBody>
      </p:sp>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fld id="{4D6E19DA-E440-FE44-AA5C-0602953C8CC2}" type="datetime1">
              <a:rPr lang="en-US" smtClean="0"/>
              <a:t>4/3/2023</a:t>
            </a:fld>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EF0EE781-7E11-8642-8CB1-8680BC9F8887}"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247155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List">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Click icon to add picture</a:t>
            </a:r>
          </a:p>
        </p:txBody>
      </p:sp>
      <p:sp>
        <p:nvSpPr>
          <p:cNvPr id="11" name="Text Placeholder 26"/>
          <p:cNvSpPr>
            <a:spLocks noGrp="1"/>
          </p:cNvSpPr>
          <p:nvPr>
            <p:ph type="body" sz="quarter" idx="15" hasCustomPrompt="1"/>
          </p:nvPr>
        </p:nvSpPr>
        <p:spPr>
          <a:xfrm>
            <a:off x="885824" y="1865817"/>
            <a:ext cx="4643607" cy="2497715"/>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fld id="{0FD20552-68BA-2442-B762-CAD2D0DE84C4}" type="datetime1">
              <a:rPr lang="en-US" smtClean="0"/>
              <a:t>4/3/2023</a:t>
            </a:fld>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A02950E2-EECC-A046-AF88-EE1B7F0C4E6E}"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3288713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List">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Click icon to add picture</a:t>
            </a:r>
          </a:p>
        </p:txBody>
      </p:sp>
      <p:sp>
        <p:nvSpPr>
          <p:cNvPr id="8"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rgbClr val="FFFFFF"/>
                </a:solidFill>
                <a:latin typeface="Helvetica" charset="0"/>
                <a:ea typeface="Helvetica" charset="0"/>
                <a:cs typeface="Helvetica" charset="0"/>
              </a:defRPr>
            </a:lvl1pPr>
            <a:lvl2pPr marL="685800" indent="-228600">
              <a:lnSpc>
                <a:spcPct val="150000"/>
              </a:lnSpc>
              <a:buFont typeface="Arial" charset="0"/>
              <a:buChar char="•"/>
              <a:defRPr sz="1200" b="0" i="0">
                <a:solidFill>
                  <a:srgbClr val="FFFFFF"/>
                </a:solidFill>
                <a:latin typeface="Helvetica" charset="0"/>
                <a:ea typeface="Helvetica" charset="0"/>
                <a:cs typeface="Helvetica" charset="0"/>
              </a:defRPr>
            </a:lvl2pPr>
            <a:lvl3pPr marL="1143000" indent="-228600">
              <a:lnSpc>
                <a:spcPct val="150000"/>
              </a:lnSpc>
              <a:buFont typeface="Arial" charset="0"/>
              <a:buChar char="•"/>
              <a:defRPr sz="1200" b="0" i="0">
                <a:solidFill>
                  <a:srgbClr val="FFFFFF"/>
                </a:solidFill>
                <a:latin typeface="Helvetica" charset="0"/>
                <a:ea typeface="Helvetica" charset="0"/>
                <a:cs typeface="Helvetica" charset="0"/>
              </a:defRPr>
            </a:lvl3pPr>
            <a:lvl4pPr marL="1600200" indent="-228600">
              <a:lnSpc>
                <a:spcPct val="150000"/>
              </a:lnSpc>
              <a:buFont typeface="Arial" charset="0"/>
              <a:buChar char="•"/>
              <a:defRPr sz="1200" b="0" i="0">
                <a:solidFill>
                  <a:srgbClr val="FFFFFF"/>
                </a:solidFill>
                <a:latin typeface="Helvetica" charset="0"/>
                <a:ea typeface="Helvetica" charset="0"/>
                <a:cs typeface="Helvetica" charset="0"/>
              </a:defRPr>
            </a:lvl4pPr>
            <a:lvl5pPr marL="2057400" indent="-228600">
              <a:lnSpc>
                <a:spcPct val="150000"/>
              </a:lnSpc>
              <a:buFont typeface="Arial" charset="0"/>
              <a:buChar char="•"/>
              <a:defRPr sz="1200" b="0" i="0">
                <a:solidFill>
                  <a:srgbClr val="FFFFFF"/>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3"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rgbClr val="F9F7FF"/>
                </a:solidFill>
                <a:effectLst/>
                <a:latin typeface="Helvetica" charset="0"/>
                <a:ea typeface="Helvetica" charset="0"/>
                <a:cs typeface="Helvetica" charset="0"/>
              </a:defRPr>
            </a:lvl1pPr>
          </a:lstStyle>
          <a:p>
            <a:pPr lvl="0"/>
            <a:r>
              <a:rPr lang="en-US"/>
              <a:t>CONTENT HEADLINE </a:t>
            </a:r>
          </a:p>
        </p:txBody>
      </p:sp>
      <p:sp>
        <p:nvSpPr>
          <p:cNvPr id="16"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accent1"/>
                </a:solidFill>
                <a:latin typeface="Helvetica" charset="0"/>
                <a:ea typeface="Helvetica" charset="0"/>
                <a:cs typeface="Helvetica" charset="0"/>
              </a:defRPr>
            </a:lvl1pPr>
          </a:lstStyle>
          <a:p>
            <a:fld id="{E431B40A-05CD-8944-AFA0-A501874848CF}" type="datetime1">
              <a:rPr lang="en-US" smtClean="0"/>
              <a:t>4/3/2023</a:t>
            </a:fld>
            <a:endParaRPr lang="en-US"/>
          </a:p>
        </p:txBody>
      </p:sp>
      <p:sp>
        <p:nvSpPr>
          <p:cNvPr id="17"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accent1"/>
                </a:solidFill>
                <a:latin typeface="Helvetica" charset="0"/>
                <a:ea typeface="Helvetica" charset="0"/>
                <a:cs typeface="Helvetica" charset="0"/>
              </a:defRPr>
            </a:lvl1pPr>
          </a:lstStyle>
          <a:p>
            <a:fld id="{A7D4FD83-4E95-7C4B-91FC-F35A358A9A5B}" type="slidenum">
              <a:rPr lang="en-US" smtClean="0"/>
              <a:pPr/>
              <a:t>‹#›</a:t>
            </a:fld>
            <a:endParaRPr lang="en-US"/>
          </a:p>
        </p:txBody>
      </p:sp>
      <p:sp>
        <p:nvSpPr>
          <p:cNvPr id="18"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accent1"/>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3105622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ULL FRAM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084990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cons">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2010729" y="1792820"/>
            <a:ext cx="538044" cy="37304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3058012" y="5139998"/>
            <a:ext cx="530870" cy="4663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2029749" y="5171326"/>
            <a:ext cx="466308" cy="33717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285962" y="5117522"/>
            <a:ext cx="444784" cy="44478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5315257" y="5049370"/>
            <a:ext cx="272610" cy="58108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H="1" flipV="1">
            <a:off x="4079580" y="5147819"/>
            <a:ext cx="616958" cy="43043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392075" y="5112584"/>
            <a:ext cx="416090" cy="49500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539773" y="4042390"/>
            <a:ext cx="437612" cy="35152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H="1" flipV="1">
            <a:off x="8489647" y="4054514"/>
            <a:ext cx="322826" cy="315654"/>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7447248" y="3984260"/>
            <a:ext cx="308480" cy="52369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6263962" y="4017464"/>
            <a:ext cx="516522" cy="380218"/>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flipH="1" flipV="1">
            <a:off x="5094538" y="3954674"/>
            <a:ext cx="681524" cy="473480"/>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flipH="1" flipV="1">
            <a:off x="4149365" y="3928776"/>
            <a:ext cx="437608" cy="566740"/>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3035911" y="4088605"/>
            <a:ext cx="559564" cy="344348"/>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2098453" y="3981594"/>
            <a:ext cx="358698" cy="451958"/>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flipH="1" flipV="1">
            <a:off x="9473431" y="5067304"/>
            <a:ext cx="523698" cy="545220"/>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9606149" y="2838957"/>
            <a:ext cx="258262" cy="480654"/>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flipH="1" flipV="1">
            <a:off x="8439231" y="2828880"/>
            <a:ext cx="451958" cy="451958"/>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flipH="1" flipV="1">
            <a:off x="7400374" y="2914283"/>
            <a:ext cx="401742" cy="330002"/>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flipH="1" flipV="1">
            <a:off x="6327587" y="2919298"/>
            <a:ext cx="416088" cy="337176"/>
          </a:xfrm>
          <a:prstGeom prst="rect">
            <a:avLst/>
          </a:prstGeom>
        </p:spPr>
      </p:pic>
      <p:pic>
        <p:nvPicPr>
          <p:cNvPr id="22" name="Picture 2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0800000" flipH="1" flipV="1">
            <a:off x="5185820" y="2794187"/>
            <a:ext cx="530872" cy="530872"/>
          </a:xfrm>
          <a:prstGeom prst="rect">
            <a:avLst/>
          </a:prstGeom>
        </p:spPr>
      </p:pic>
      <p:pic>
        <p:nvPicPr>
          <p:cNvPr id="23" name="Picture 2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0800000" flipH="1" flipV="1">
            <a:off x="4149631" y="2836755"/>
            <a:ext cx="444784" cy="451958"/>
          </a:xfrm>
          <a:prstGeom prst="rect">
            <a:avLst/>
          </a:prstGeom>
        </p:spPr>
      </p:pic>
      <p:pic>
        <p:nvPicPr>
          <p:cNvPr id="24" name="Picture 2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0800000" flipH="1" flipV="1">
            <a:off x="3126968" y="2851579"/>
            <a:ext cx="416088" cy="416088"/>
          </a:xfrm>
          <a:prstGeom prst="rect">
            <a:avLst/>
          </a:prstGeom>
        </p:spPr>
      </p:pic>
      <p:pic>
        <p:nvPicPr>
          <p:cNvPr id="25" name="Picture 2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800000" flipH="1" flipV="1">
            <a:off x="2134324" y="2801361"/>
            <a:ext cx="286958" cy="516524"/>
          </a:xfrm>
          <a:prstGeom prst="rect">
            <a:avLst/>
          </a:prstGeom>
        </p:spPr>
      </p:pic>
      <p:pic>
        <p:nvPicPr>
          <p:cNvPr id="26" name="Picture 2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0800000" flipH="1" flipV="1">
            <a:off x="8558638" y="5103174"/>
            <a:ext cx="279784" cy="473480"/>
          </a:xfrm>
          <a:prstGeom prst="rect">
            <a:avLst/>
          </a:prstGeom>
        </p:spPr>
      </p:pic>
      <p:pic>
        <p:nvPicPr>
          <p:cNvPr id="27" name="Picture 2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0800000" flipH="1" flipV="1">
            <a:off x="9527236" y="1747534"/>
            <a:ext cx="416088" cy="373044"/>
          </a:xfrm>
          <a:prstGeom prst="rect">
            <a:avLst/>
          </a:prstGeom>
        </p:spPr>
      </p:pic>
      <p:pic>
        <p:nvPicPr>
          <p:cNvPr id="28" name="Picture 2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0800000" flipH="1" flipV="1">
            <a:off x="8499113" y="1729468"/>
            <a:ext cx="337176" cy="423264"/>
          </a:xfrm>
          <a:prstGeom prst="rect">
            <a:avLst/>
          </a:prstGeom>
        </p:spPr>
      </p:pic>
      <p:pic>
        <p:nvPicPr>
          <p:cNvPr id="29" name="Picture 2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0800000" flipH="1" flipV="1">
            <a:off x="7363381" y="1696092"/>
            <a:ext cx="473478" cy="466306"/>
          </a:xfrm>
          <a:prstGeom prst="rect">
            <a:avLst/>
          </a:prstGeom>
        </p:spPr>
      </p:pic>
      <p:pic>
        <p:nvPicPr>
          <p:cNvPr id="30" name="Picture 29"/>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0800000" flipH="1" flipV="1">
            <a:off x="6417261" y="1677418"/>
            <a:ext cx="236740" cy="530872"/>
          </a:xfrm>
          <a:prstGeom prst="rect">
            <a:avLst/>
          </a:prstGeom>
          <a:noFill/>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10800000" flipH="1" flipV="1">
            <a:off x="5150791" y="1675819"/>
            <a:ext cx="581088" cy="487828"/>
          </a:xfrm>
          <a:prstGeom prst="rect">
            <a:avLst/>
          </a:prstGeom>
        </p:spPr>
      </p:pic>
      <p:pic>
        <p:nvPicPr>
          <p:cNvPr id="32" name="Picture 3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0800000" flipH="1" flipV="1">
            <a:off x="4198732" y="1710329"/>
            <a:ext cx="408916" cy="408916"/>
          </a:xfrm>
          <a:prstGeom prst="rect">
            <a:avLst/>
          </a:prstGeom>
        </p:spPr>
      </p:pic>
      <p:pic>
        <p:nvPicPr>
          <p:cNvPr id="33" name="Picture 3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0800000" flipH="1" flipV="1">
            <a:off x="3079038" y="1720640"/>
            <a:ext cx="466304" cy="401740"/>
          </a:xfrm>
          <a:prstGeom prst="rect">
            <a:avLst/>
          </a:prstGeom>
        </p:spPr>
      </p:pic>
    </p:spTree>
    <p:extLst>
      <p:ext uri="{BB962C8B-B14F-4D97-AF65-F5344CB8AC3E}">
        <p14:creationId xmlns:p14="http://schemas.microsoft.com/office/powerpoint/2010/main" val="1792893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cons 2">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1844040" y="1493520"/>
            <a:ext cx="867527" cy="867527"/>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2895600" y="4906151"/>
            <a:ext cx="867527" cy="867527"/>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1844040" y="4906152"/>
            <a:ext cx="867527" cy="867527"/>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082941" y="4906151"/>
            <a:ext cx="867527" cy="867527"/>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5017493" y="4915540"/>
            <a:ext cx="867527" cy="860298"/>
          </a:xfrm>
          <a:prstGeom prst="rect">
            <a:avLst/>
          </a:prstGeom>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H="1" flipV="1">
            <a:off x="3956547" y="4915540"/>
            <a:ext cx="867527" cy="860298"/>
          </a:xfrm>
          <a:prstGeom prst="rect">
            <a:avLst/>
          </a:prstGeom>
        </p:spPr>
      </p:pic>
      <p:pic>
        <p:nvPicPr>
          <p:cNvPr id="45" name="Picture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172962" y="4931292"/>
            <a:ext cx="867527" cy="860298"/>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331491" y="3765428"/>
            <a:ext cx="867527" cy="867527"/>
          </a:xfrm>
          <a:prstGeom prst="rect">
            <a:avLst/>
          </a:prstGeom>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H="1" flipV="1">
            <a:off x="8231507" y="3773810"/>
            <a:ext cx="867527" cy="867527"/>
          </a:xfrm>
          <a:prstGeom prst="rect">
            <a:avLst/>
          </a:prstGeom>
        </p:spPr>
      </p:pic>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7172962" y="3782190"/>
            <a:ext cx="867527" cy="860298"/>
          </a:xfrm>
          <a:prstGeom prst="rect">
            <a:avLst/>
          </a:prstGeom>
        </p:spPr>
      </p:pic>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6082942" y="3773809"/>
            <a:ext cx="867527" cy="860298"/>
          </a:xfrm>
          <a:prstGeom prst="rect">
            <a:avLst/>
          </a:prstGeom>
        </p:spPr>
      </p:pic>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flipH="1" flipV="1">
            <a:off x="5011187" y="3773810"/>
            <a:ext cx="860298" cy="867527"/>
          </a:xfrm>
          <a:prstGeom prst="rect">
            <a:avLst/>
          </a:prstGeom>
        </p:spPr>
      </p:pic>
      <p:pic>
        <p:nvPicPr>
          <p:cNvPr id="51" name="Picture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flipH="1" flipV="1">
            <a:off x="3943338" y="3773810"/>
            <a:ext cx="867527" cy="867527"/>
          </a:xfrm>
          <a:prstGeom prst="rect">
            <a:avLst/>
          </a:prstGeom>
        </p:spPr>
      </p:pic>
      <p:pic>
        <p:nvPicPr>
          <p:cNvPr id="52" name="Picture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2895599" y="3773810"/>
            <a:ext cx="860298" cy="867527"/>
          </a:xfrm>
          <a:prstGeom prst="rect">
            <a:avLst/>
          </a:prstGeom>
        </p:spPr>
      </p:pic>
      <p:pic>
        <p:nvPicPr>
          <p:cNvPr id="53" name="Picture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1833499" y="3773810"/>
            <a:ext cx="867527" cy="867527"/>
          </a:xfrm>
          <a:prstGeom prst="rect">
            <a:avLst/>
          </a:prstGeom>
        </p:spPr>
      </p:pic>
      <p:pic>
        <p:nvPicPr>
          <p:cNvPr id="54" name="Picture 5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flipH="1" flipV="1">
            <a:off x="9328430" y="4942915"/>
            <a:ext cx="860298" cy="867527"/>
          </a:xfrm>
          <a:prstGeom prst="rect">
            <a:avLst/>
          </a:prstGeom>
        </p:spPr>
      </p:pic>
      <p:pic>
        <p:nvPicPr>
          <p:cNvPr id="55" name="Picture 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9301517" y="2625862"/>
            <a:ext cx="867527" cy="867527"/>
          </a:xfrm>
          <a:prstGeom prst="rect">
            <a:avLst/>
          </a:prstGeom>
        </p:spPr>
      </p:pic>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flipH="1" flipV="1">
            <a:off x="8235061" y="2625862"/>
            <a:ext cx="860298" cy="867527"/>
          </a:xfrm>
          <a:prstGeom prst="rect">
            <a:avLst/>
          </a:prstGeom>
        </p:spPr>
      </p:pic>
      <p:pic>
        <p:nvPicPr>
          <p:cNvPr id="57" name="Picture 5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flipH="1" flipV="1">
            <a:off x="7166357" y="2625860"/>
            <a:ext cx="867527" cy="867527"/>
          </a:xfrm>
          <a:prstGeom prst="rect">
            <a:avLst/>
          </a:prstGeom>
        </p:spPr>
      </p:pic>
      <p:pic>
        <p:nvPicPr>
          <p:cNvPr id="58" name="Picture 5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flipH="1" flipV="1">
            <a:off x="6101868" y="2625862"/>
            <a:ext cx="867527" cy="867527"/>
          </a:xfrm>
          <a:prstGeom prst="rect">
            <a:avLst/>
          </a:prstGeom>
        </p:spPr>
      </p:pic>
      <p:pic>
        <p:nvPicPr>
          <p:cNvPr id="59" name="Picture 5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0800000" flipH="1" flipV="1">
            <a:off x="5011188" y="2625862"/>
            <a:ext cx="867527" cy="867527"/>
          </a:xfrm>
          <a:prstGeom prst="rect">
            <a:avLst/>
          </a:prstGeom>
        </p:spPr>
      </p:pic>
      <p:pic>
        <p:nvPicPr>
          <p:cNvPr id="60" name="Picture 5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0800000" flipH="1" flipV="1">
            <a:off x="3956547" y="2625862"/>
            <a:ext cx="867527" cy="867527"/>
          </a:xfrm>
          <a:prstGeom prst="rect">
            <a:avLst/>
          </a:prstGeom>
        </p:spPr>
      </p:pic>
      <p:pic>
        <p:nvPicPr>
          <p:cNvPr id="61" name="Picture 6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0800000" flipH="1" flipV="1">
            <a:off x="2895600" y="2625862"/>
            <a:ext cx="867527" cy="867527"/>
          </a:xfrm>
          <a:prstGeom prst="rect">
            <a:avLst/>
          </a:prstGeom>
        </p:spPr>
      </p:pic>
      <p:pic>
        <p:nvPicPr>
          <p:cNvPr id="62" name="Picture 6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800000" flipH="1" flipV="1">
            <a:off x="1841881" y="2625862"/>
            <a:ext cx="860298" cy="867527"/>
          </a:xfrm>
          <a:prstGeom prst="rect">
            <a:avLst/>
          </a:prstGeom>
        </p:spPr>
      </p:pic>
      <p:pic>
        <p:nvPicPr>
          <p:cNvPr id="63" name="Picture 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0800000" flipH="1" flipV="1">
            <a:off x="8262982" y="4931292"/>
            <a:ext cx="867527" cy="867527"/>
          </a:xfrm>
          <a:prstGeom prst="rect">
            <a:avLst/>
          </a:prstGeom>
        </p:spPr>
      </p:pic>
      <p:pic>
        <p:nvPicPr>
          <p:cNvPr id="64" name="Picture 6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0800000" flipH="1" flipV="1">
            <a:off x="9301517" y="1491361"/>
            <a:ext cx="867527" cy="860298"/>
          </a:xfrm>
          <a:prstGeom prst="rect">
            <a:avLst/>
          </a:prstGeom>
        </p:spPr>
      </p:pic>
      <p:pic>
        <p:nvPicPr>
          <p:cNvPr id="65" name="Picture 6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0800000" flipH="1" flipV="1">
            <a:off x="8235061" y="1493520"/>
            <a:ext cx="860298" cy="867527"/>
          </a:xfrm>
          <a:prstGeom prst="rect">
            <a:avLst/>
          </a:prstGeom>
        </p:spPr>
      </p:pic>
      <p:pic>
        <p:nvPicPr>
          <p:cNvPr id="66" name="Picture 6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0800000" flipH="1" flipV="1">
            <a:off x="7166357" y="1493520"/>
            <a:ext cx="867527" cy="867527"/>
          </a:xfrm>
          <a:prstGeom prst="rect">
            <a:avLst/>
          </a:prstGeom>
        </p:spPr>
      </p:pic>
      <p:pic>
        <p:nvPicPr>
          <p:cNvPr id="67" name="Picture 6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0800000" flipH="1" flipV="1">
            <a:off x="6101868" y="1493520"/>
            <a:ext cx="867527" cy="867527"/>
          </a:xfrm>
          <a:prstGeom prst="rect">
            <a:avLst/>
          </a:prstGeom>
        </p:spPr>
      </p:pic>
      <p:pic>
        <p:nvPicPr>
          <p:cNvPr id="68" name="Picture 6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10800000" flipH="1" flipV="1">
            <a:off x="5011188" y="1493520"/>
            <a:ext cx="867527" cy="867527"/>
          </a:xfrm>
          <a:prstGeom prst="rect">
            <a:avLst/>
          </a:prstGeom>
        </p:spPr>
      </p:pic>
      <p:pic>
        <p:nvPicPr>
          <p:cNvPr id="69" name="Picture 6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0800000" flipH="1" flipV="1">
            <a:off x="3946006" y="1491361"/>
            <a:ext cx="867527" cy="860298"/>
          </a:xfrm>
          <a:prstGeom prst="rect">
            <a:avLst/>
          </a:prstGeom>
        </p:spPr>
      </p:pic>
      <p:pic>
        <p:nvPicPr>
          <p:cNvPr id="70" name="Picture 6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0800000" flipH="1" flipV="1">
            <a:off x="2883282" y="1493520"/>
            <a:ext cx="867527" cy="867527"/>
          </a:xfrm>
          <a:prstGeom prst="rect">
            <a:avLst/>
          </a:prstGeom>
        </p:spPr>
      </p:pic>
    </p:spTree>
    <p:extLst>
      <p:ext uri="{BB962C8B-B14F-4D97-AF65-F5344CB8AC3E}">
        <p14:creationId xmlns:p14="http://schemas.microsoft.com/office/powerpoint/2010/main" val="3758374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cons 3">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1785855" y="1462825"/>
            <a:ext cx="925712" cy="9257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2883720" y="4876624"/>
            <a:ext cx="925712" cy="925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1816904" y="4877058"/>
            <a:ext cx="925712" cy="92571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053848" y="4876624"/>
            <a:ext cx="925712" cy="92571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5004245" y="4877058"/>
            <a:ext cx="925712" cy="92571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H="1" flipV="1">
            <a:off x="3936416" y="4877058"/>
            <a:ext cx="925712" cy="92571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151376" y="4931170"/>
            <a:ext cx="925712" cy="92571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299566" y="3750887"/>
            <a:ext cx="925712" cy="925712"/>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H="1" flipV="1">
            <a:off x="8218674" y="3747174"/>
            <a:ext cx="925712" cy="925712"/>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7151376" y="3747173"/>
            <a:ext cx="925712" cy="925712"/>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6071428" y="3736336"/>
            <a:ext cx="925712" cy="925712"/>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flipH="1" flipV="1">
            <a:off x="5000235" y="3718796"/>
            <a:ext cx="925712" cy="925712"/>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flipH="1" flipV="1">
            <a:off x="3927454" y="3736336"/>
            <a:ext cx="925712" cy="925712"/>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2841740" y="3736336"/>
            <a:ext cx="933240" cy="925712"/>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1814947" y="3736336"/>
            <a:ext cx="925712" cy="925712"/>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flipH="1" flipV="1">
            <a:off x="9294996" y="4918601"/>
            <a:ext cx="933240" cy="925712"/>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9301433" y="2596767"/>
            <a:ext cx="925712" cy="925712"/>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flipH="1" flipV="1">
            <a:off x="8219422" y="2604572"/>
            <a:ext cx="933240" cy="925712"/>
          </a:xfrm>
          <a:prstGeom prst="rect">
            <a:avLst/>
          </a:prstGeom>
        </p:spPr>
      </p:pic>
      <p:pic>
        <p:nvPicPr>
          <p:cNvPr id="21" name="Picture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flipH="1" flipV="1">
            <a:off x="6099199" y="2604572"/>
            <a:ext cx="925712" cy="925712"/>
          </a:xfrm>
          <a:prstGeom prst="rect">
            <a:avLst/>
          </a:prstGeom>
        </p:spPr>
      </p:pic>
      <p:pic>
        <p:nvPicPr>
          <p:cNvPr id="22" name="Picture 2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flipH="1" flipV="1">
            <a:off x="5004245" y="2607235"/>
            <a:ext cx="925712" cy="925712"/>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0800000" flipH="1" flipV="1">
            <a:off x="3935714" y="2595614"/>
            <a:ext cx="925712" cy="925712"/>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0800000" flipH="1" flipV="1">
            <a:off x="2854188" y="2604573"/>
            <a:ext cx="925712" cy="925712"/>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0800000" flipH="1" flipV="1">
            <a:off x="1814947" y="2604572"/>
            <a:ext cx="925712" cy="925712"/>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800000" flipH="1" flipV="1">
            <a:off x="8219422" y="4931292"/>
            <a:ext cx="933240" cy="925712"/>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0800000" flipH="1" flipV="1">
            <a:off x="9301517" y="1464284"/>
            <a:ext cx="925712" cy="925712"/>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0800000" flipH="1" flipV="1">
            <a:off x="8222503" y="1464284"/>
            <a:ext cx="925712" cy="925712"/>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0800000" flipH="1" flipV="1">
            <a:off x="7154754" y="1464284"/>
            <a:ext cx="925712" cy="925712"/>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0800000" flipH="1" flipV="1">
            <a:off x="6084038" y="1464284"/>
            <a:ext cx="925712" cy="925712"/>
          </a:xfrm>
          <a:prstGeom prst="rect">
            <a:avLst/>
          </a:prstGeom>
        </p:spPr>
      </p:pic>
      <p:pic>
        <p:nvPicPr>
          <p:cNvPr id="31" name="Picture 3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0800000" flipH="1" flipV="1">
            <a:off x="5000235" y="1464285"/>
            <a:ext cx="925712" cy="925712"/>
          </a:xfrm>
          <a:prstGeom prst="rect">
            <a:avLst/>
          </a:prstGeom>
        </p:spPr>
      </p:pic>
      <p:pic>
        <p:nvPicPr>
          <p:cNvPr id="32" name="Picture 3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10800000" flipH="1" flipV="1">
            <a:off x="3932881" y="1464427"/>
            <a:ext cx="925712" cy="925712"/>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0800000" flipH="1" flipV="1">
            <a:off x="2854189" y="1458654"/>
            <a:ext cx="925712" cy="925712"/>
          </a:xfrm>
          <a:prstGeom prst="rect">
            <a:avLst/>
          </a:prstGeom>
        </p:spPr>
      </p:pic>
      <p:pic>
        <p:nvPicPr>
          <p:cNvPr id="104" name="Picture 10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0800000" flipH="1" flipV="1">
            <a:off x="7151376" y="2604572"/>
            <a:ext cx="925712" cy="925712"/>
          </a:xfrm>
          <a:prstGeom prst="rect">
            <a:avLst/>
          </a:prstGeom>
        </p:spPr>
      </p:pic>
    </p:spTree>
    <p:extLst>
      <p:ext uri="{BB962C8B-B14F-4D97-AF65-F5344CB8AC3E}">
        <p14:creationId xmlns:p14="http://schemas.microsoft.com/office/powerpoint/2010/main" val="25321025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1981853" y="1736755"/>
            <a:ext cx="592028" cy="4104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flipV="1">
            <a:off x="3026952" y="5137471"/>
            <a:ext cx="584140" cy="5130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2017274" y="5148373"/>
            <a:ext cx="513093" cy="37100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flipV="1">
            <a:off x="6284769" y="5116485"/>
            <a:ext cx="489410" cy="48941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H="1" flipV="1">
            <a:off x="5295066" y="5023056"/>
            <a:ext cx="299963" cy="639394"/>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H="1" flipV="1">
            <a:off x="4032133" y="5124378"/>
            <a:ext cx="678861" cy="47362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7379740" y="5124378"/>
            <a:ext cx="457835" cy="54466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H="1" flipV="1">
            <a:off x="9524494" y="4016975"/>
            <a:ext cx="481520" cy="38679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flipH="1" flipV="1">
            <a:off x="8439259" y="4037302"/>
            <a:ext cx="355215" cy="347324"/>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0800000" flipH="1" flipV="1">
            <a:off x="7437009" y="3940531"/>
            <a:ext cx="339430" cy="576241"/>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H="1" flipV="1">
            <a:off x="6245301" y="3990009"/>
            <a:ext cx="568348" cy="418365"/>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800000" flipH="1" flipV="1">
            <a:off x="5044788" y="3916850"/>
            <a:ext cx="749910" cy="520989"/>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800000" flipH="1" flipV="1">
            <a:off x="4123555" y="3916850"/>
            <a:ext cx="481519" cy="623605"/>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0800000" flipH="1" flipV="1">
            <a:off x="3016437" y="4071120"/>
            <a:ext cx="615712" cy="378896"/>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H="1" flipV="1">
            <a:off x="2076833" y="3957841"/>
            <a:ext cx="394688" cy="497306"/>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0800000" flipH="1" flipV="1">
            <a:off x="9477132" y="5033913"/>
            <a:ext cx="576244" cy="599927"/>
          </a:xfrm>
          <a:prstGeom prst="rect">
            <a:avLst/>
          </a:prstGeom>
        </p:spPr>
      </p:pic>
      <p:pic>
        <p:nvPicPr>
          <p:cNvPr id="20" name="Pictur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9594272" y="2782719"/>
            <a:ext cx="284175" cy="528880"/>
          </a:xfrm>
          <a:prstGeom prst="rect">
            <a:avLst/>
          </a:prstGeom>
        </p:spPr>
      </p:pic>
      <p:pic>
        <p:nvPicPr>
          <p:cNvPr id="21" name="Picture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0800000" flipH="1" flipV="1">
            <a:off x="8416083" y="2823397"/>
            <a:ext cx="497304" cy="497304"/>
          </a:xfrm>
          <a:prstGeom prst="rect">
            <a:avLst/>
          </a:prstGeom>
        </p:spPr>
      </p:pic>
      <p:pic>
        <p:nvPicPr>
          <p:cNvPr id="22" name="Picture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0800000" flipH="1" flipV="1">
            <a:off x="7385700" y="2879183"/>
            <a:ext cx="442049" cy="363113"/>
          </a:xfrm>
          <a:prstGeom prst="rect">
            <a:avLst/>
          </a:prstGeom>
        </p:spPr>
      </p:pic>
      <p:pic>
        <p:nvPicPr>
          <p:cNvPr id="23" name="Picture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flipH="1" flipV="1">
            <a:off x="6290570" y="2881385"/>
            <a:ext cx="457840" cy="371007"/>
          </a:xfrm>
          <a:prstGeom prst="rect">
            <a:avLst/>
          </a:prstGeom>
        </p:spPr>
      </p:pic>
      <p:pic>
        <p:nvPicPr>
          <p:cNvPr id="24" name="Picture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10800000" flipH="1" flipV="1">
            <a:off x="5141772" y="2759332"/>
            <a:ext cx="584136" cy="584136"/>
          </a:xfrm>
          <a:prstGeom prst="rect">
            <a:avLst/>
          </a:prstGeom>
        </p:spPr>
      </p:pic>
      <p:pic>
        <p:nvPicPr>
          <p:cNvPr id="25" name="Picture 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0800000" flipH="1" flipV="1">
            <a:off x="4136126" y="2798508"/>
            <a:ext cx="489410" cy="497301"/>
          </a:xfrm>
          <a:prstGeom prst="rect">
            <a:avLst/>
          </a:prstGeom>
        </p:spPr>
      </p:pic>
      <p:pic>
        <p:nvPicPr>
          <p:cNvPr id="26" name="Picture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rot="10800000" flipH="1" flipV="1">
            <a:off x="3093224" y="2837969"/>
            <a:ext cx="457839" cy="457839"/>
          </a:xfrm>
          <a:prstGeom prst="rect">
            <a:avLst/>
          </a:prstGeom>
        </p:spPr>
      </p:pic>
      <p:pic>
        <p:nvPicPr>
          <p:cNvPr id="27" name="Picture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0800000" flipH="1" flipV="1">
            <a:off x="2116303" y="2770184"/>
            <a:ext cx="315750" cy="568351"/>
          </a:xfrm>
          <a:prstGeom prst="rect">
            <a:avLst/>
          </a:prstGeom>
        </p:spPr>
      </p:pic>
      <p:pic>
        <p:nvPicPr>
          <p:cNvPr id="28" name="Picture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0800000" flipH="1" flipV="1">
            <a:off x="8543898" y="5117265"/>
            <a:ext cx="307854" cy="520985"/>
          </a:xfrm>
          <a:prstGeom prst="rect">
            <a:avLst/>
          </a:prstGeom>
        </p:spPr>
      </p:pic>
      <p:pic>
        <p:nvPicPr>
          <p:cNvPr id="29" name="Picture 2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rot="10800000" flipH="1" flipV="1">
            <a:off x="9507442" y="1728213"/>
            <a:ext cx="457836" cy="410473"/>
          </a:xfrm>
          <a:prstGeom prst="rect">
            <a:avLst/>
          </a:prstGeom>
        </p:spPr>
      </p:pic>
      <p:pic>
        <p:nvPicPr>
          <p:cNvPr id="30" name="Picture 2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0800000" flipH="1" flipV="1">
            <a:off x="8479232" y="1700584"/>
            <a:ext cx="371007" cy="465733"/>
          </a:xfrm>
          <a:prstGeom prst="rect">
            <a:avLst/>
          </a:prstGeom>
        </p:spPr>
      </p:pic>
      <p:pic>
        <p:nvPicPr>
          <p:cNvPr id="31" name="Picture 3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0800000" flipH="1" flipV="1">
            <a:off x="7331905" y="1676904"/>
            <a:ext cx="520985" cy="513094"/>
          </a:xfrm>
          <a:prstGeom prst="rect">
            <a:avLst/>
          </a:prstGeom>
        </p:spPr>
      </p:pic>
      <p:pic>
        <p:nvPicPr>
          <p:cNvPr id="32" name="Picture 3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0800000" flipH="1" flipV="1">
            <a:off x="6390036" y="1641382"/>
            <a:ext cx="260493" cy="584138"/>
          </a:xfrm>
          <a:prstGeom prst="rect">
            <a:avLst/>
          </a:prstGeom>
        </p:spPr>
      </p:pic>
      <p:pic>
        <p:nvPicPr>
          <p:cNvPr id="33" name="Picture 3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rot="10800000" flipH="1" flipV="1">
            <a:off x="5119218" y="1665066"/>
            <a:ext cx="639392" cy="536772"/>
          </a:xfrm>
          <a:prstGeom prst="rect">
            <a:avLst/>
          </a:prstGeom>
        </p:spPr>
      </p:pic>
      <p:pic>
        <p:nvPicPr>
          <p:cNvPr id="34" name="Picture 3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0800000" flipH="1" flipV="1">
            <a:off x="4187633" y="1672598"/>
            <a:ext cx="449943" cy="449943"/>
          </a:xfrm>
          <a:prstGeom prst="rect">
            <a:avLst/>
          </a:prstGeom>
        </p:spPr>
      </p:pic>
      <p:pic>
        <p:nvPicPr>
          <p:cNvPr id="35" name="Picture 3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0800000" flipH="1" flipV="1">
            <a:off x="3057277" y="1705180"/>
            <a:ext cx="513093" cy="442048"/>
          </a:xfrm>
          <a:prstGeom prst="rect">
            <a:avLst/>
          </a:prstGeom>
        </p:spPr>
      </p:pic>
    </p:spTree>
    <p:extLst>
      <p:ext uri="{BB962C8B-B14F-4D97-AF65-F5344CB8AC3E}">
        <p14:creationId xmlns:p14="http://schemas.microsoft.com/office/powerpoint/2010/main" val="30052616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Paragraph">
    <p:spTree>
      <p:nvGrpSpPr>
        <p:cNvPr id="1" name=""/>
        <p:cNvGrpSpPr/>
        <p:nvPr/>
      </p:nvGrpSpPr>
      <p:grpSpPr>
        <a:xfrm>
          <a:off x="0" y="0"/>
          <a:ext cx="0" cy="0"/>
          <a:chOff x="0" y="0"/>
          <a:chExt cx="0" cy="0"/>
        </a:xfrm>
      </p:grpSpPr>
      <p:sp>
        <p:nvSpPr>
          <p:cNvPr id="22"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fld id="{1CE58E66-D04D-2C4C-ACB4-BDEEC4745AC2}" type="datetime1">
              <a:rPr lang="en-US" smtClean="0"/>
              <a:t>4/3/2023</a:t>
            </a:fld>
            <a:endParaRPr lang="en-US"/>
          </a:p>
        </p:txBody>
      </p:sp>
      <p:sp>
        <p:nvSpPr>
          <p:cNvPr id="23"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6EA02C58-81D1-A848-871E-E11E789432AA}" type="slidenum">
              <a:rPr lang="en-US" smtClean="0"/>
              <a:pPr/>
              <a:t>‹#›</a:t>
            </a:fld>
            <a:endParaRPr lang="en-US"/>
          </a:p>
        </p:txBody>
      </p:sp>
      <p:sp>
        <p:nvSpPr>
          <p:cNvPr id="24"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r>
              <a:rPr lang="en-US"/>
              <a:t>Page Title</a:t>
            </a:r>
          </a:p>
        </p:txBody>
      </p:sp>
      <p:sp>
        <p:nvSpPr>
          <p:cNvPr id="8"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chemeClr val="accent1"/>
                </a:solidFill>
                <a:latin typeface="Helvetica" charset="0"/>
                <a:ea typeface="Helvetica" charset="0"/>
                <a:cs typeface="Helvetica" charset="0"/>
              </a:defRPr>
            </a:lvl1pPr>
            <a:lvl2pPr marL="685800" indent="-228600">
              <a:lnSpc>
                <a:spcPct val="150000"/>
              </a:lnSpc>
              <a:buFont typeface="Arial" charset="0"/>
              <a:buChar char="•"/>
              <a:defRPr sz="1200" b="0" i="0">
                <a:solidFill>
                  <a:schemeClr val="accent1"/>
                </a:solidFill>
                <a:latin typeface="Helvetica" charset="0"/>
                <a:ea typeface="Helvetica" charset="0"/>
                <a:cs typeface="Helvetica" charset="0"/>
              </a:defRPr>
            </a:lvl2pPr>
            <a:lvl3pPr marL="1143000" indent="-228600">
              <a:lnSpc>
                <a:spcPct val="150000"/>
              </a:lnSpc>
              <a:buFont typeface="Arial" charset="0"/>
              <a:buChar char="•"/>
              <a:defRPr sz="1200" b="0" i="0">
                <a:solidFill>
                  <a:schemeClr val="accent1"/>
                </a:solidFill>
                <a:latin typeface="Helvetica" charset="0"/>
                <a:ea typeface="Helvetica" charset="0"/>
                <a:cs typeface="Helvetica" charset="0"/>
              </a:defRPr>
            </a:lvl3pPr>
            <a:lvl4pPr marL="1600200" indent="-228600">
              <a:lnSpc>
                <a:spcPct val="150000"/>
              </a:lnSpc>
              <a:buFont typeface="Arial" charset="0"/>
              <a:buChar char="•"/>
              <a:defRPr sz="1200" b="0" i="0">
                <a:solidFill>
                  <a:schemeClr val="accent1"/>
                </a:solidFill>
                <a:latin typeface="Helvetica" charset="0"/>
                <a:ea typeface="Helvetica" charset="0"/>
                <a:cs typeface="Helvetica" charset="0"/>
              </a:defRPr>
            </a:lvl4pPr>
            <a:lvl5pPr marL="2057400" indent="-228600">
              <a:lnSpc>
                <a:spcPct val="150000"/>
              </a:lnSpc>
              <a:buFont typeface="Arial" charset="0"/>
              <a:buChar char="•"/>
              <a:defRPr sz="1200" b="0" i="0">
                <a:solidFill>
                  <a:schemeClr val="accent1"/>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9"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chemeClr val="accent1"/>
                </a:solidFill>
                <a:effectLst/>
                <a:latin typeface="Helvetica" charset="0"/>
                <a:ea typeface="Helvetica" charset="0"/>
                <a:cs typeface="Helvetica" charset="0"/>
              </a:defRPr>
            </a:lvl1pPr>
          </a:lstStyle>
          <a:p>
            <a:pPr lvl="0"/>
            <a:r>
              <a:rPr lang="en-US"/>
              <a:t>CONTENT HEADLINE </a:t>
            </a:r>
          </a:p>
        </p:txBody>
      </p:sp>
      <p:sp>
        <p:nvSpPr>
          <p:cNvPr id="7" name="Picture Placeholder 6"/>
          <p:cNvSpPr>
            <a:spLocks noGrp="1"/>
          </p:cNvSpPr>
          <p:nvPr>
            <p:ph type="pic" sz="quarter" idx="16"/>
          </p:nvPr>
        </p:nvSpPr>
        <p:spPr>
          <a:xfrm>
            <a:off x="6705600" y="0"/>
            <a:ext cx="5486400" cy="6224337"/>
          </a:xfrm>
          <a:prstGeom prst="rect">
            <a:avLst/>
          </a:prstGeom>
        </p:spPr>
        <p:txBody>
          <a:bodyPr/>
          <a:lstStyle/>
          <a:p>
            <a:r>
              <a:rPr lang="en-US"/>
              <a:t>Click icon to add picture</a:t>
            </a:r>
          </a:p>
        </p:txBody>
      </p:sp>
    </p:spTree>
    <p:extLst>
      <p:ext uri="{BB962C8B-B14F-4D97-AF65-F5344CB8AC3E}">
        <p14:creationId xmlns:p14="http://schemas.microsoft.com/office/powerpoint/2010/main" val="4009050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A10C1-3C36-4031-9B3A-63C4B6222FC9}"/>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535B7764-7A5B-4793-A853-2894C087BDF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601EB69B-7CA0-4C5E-91FB-10A0C998E0A2}"/>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D0845485-3002-4C63-BFD8-C1AA7AA03AB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FA1D04D-05CB-4372-B872-62177236E1C5}"/>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4099561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07AD12-1425-42FC-BD50-6D1D0B78485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4968A233-7272-4B60-A73F-94BF10A88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3DB6B26D-35F4-400C-A2F1-DB44FAA226F4}"/>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A4935B65-53BD-4BAF-A7DA-B8652EABC3E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393A03DD-1E07-456E-B61F-DBFBBB994536}"/>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3530388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A10C1-3C36-4031-9B3A-63C4B6222FC9}"/>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535B7764-7A5B-4793-A853-2894C087BDF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601EB69B-7CA0-4C5E-91FB-10A0C998E0A2}"/>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D0845485-3002-4C63-BFD8-C1AA7AA03AB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FA1D04D-05CB-4372-B872-62177236E1C5}"/>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16519515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96777EE-FE30-4997-9EA5-F4EA12E9A5D6}"/>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3" name="Espaço Reservado para Rodapé 2">
            <a:extLst>
              <a:ext uri="{FF2B5EF4-FFF2-40B4-BE49-F238E27FC236}">
                <a16:creationId xmlns:a16="http://schemas.microsoft.com/office/drawing/2014/main" id="{3AFED54A-7E83-45AF-B722-04DDB791C255}"/>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299622FB-2240-402A-B2A4-14E7DE07D2AB}"/>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2726840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562B05-25DA-443A-BF54-40DDD4409B8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6F695D78-A8C5-4A7D-BA3A-5DCBF01F7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27E0CA8-AB80-4E21-8DCD-8F49A5D6A125}"/>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51A163F5-658B-49F7-BCD0-A019532878B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5EE18F2-2D9B-4665-A942-81B9F8DC9CCD}"/>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36654892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1179237650"/>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218171396"/>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350D68"/>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1237420870"/>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2835433180"/>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1615000663"/>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191324211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96777EE-FE30-4997-9EA5-F4EA12E9A5D6}"/>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3" name="Espaço Reservado para Rodapé 2">
            <a:extLst>
              <a:ext uri="{FF2B5EF4-FFF2-40B4-BE49-F238E27FC236}">
                <a16:creationId xmlns:a16="http://schemas.microsoft.com/office/drawing/2014/main" id="{3AFED54A-7E83-45AF-B722-04DDB791C255}"/>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299622FB-2240-402A-B2A4-14E7DE07D2AB}"/>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40306451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1757188635"/>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3080168316"/>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76485423"/>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16350496"/>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6BC5AC-917D-E047-8989-10AAC7F454CD}"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dirty="0"/>
          </a:p>
        </p:txBody>
      </p:sp>
    </p:spTree>
    <p:extLst>
      <p:ext uri="{BB962C8B-B14F-4D97-AF65-F5344CB8AC3E}">
        <p14:creationId xmlns:p14="http://schemas.microsoft.com/office/powerpoint/2010/main" val="280140176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562B05-25DA-443A-BF54-40DDD4409B8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6F695D78-A8C5-4A7D-BA3A-5DCBF01F7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27E0CA8-AB80-4E21-8DCD-8F49A5D6A125}"/>
              </a:ext>
            </a:extLst>
          </p:cNvPr>
          <p:cNvSpPr>
            <a:spLocks noGrp="1"/>
          </p:cNvSpPr>
          <p:nvPr>
            <p:ph type="dt" sz="half" idx="10"/>
          </p:nvPr>
        </p:nvSpPr>
        <p:spPr/>
        <p:txBody>
          <a:bodyPr/>
          <a:lstStyle/>
          <a:p>
            <a:fld id="{41C395C1-EF4E-485D-A05D-AF8656349812}" type="datetimeFigureOut">
              <a:rPr lang="en-US" smtClean="0"/>
              <a:t>4/3/2023</a:t>
            </a:fld>
            <a:endParaRPr lang="en-US"/>
          </a:p>
        </p:txBody>
      </p:sp>
      <p:sp>
        <p:nvSpPr>
          <p:cNvPr id="5" name="Espaço Reservado para Rodapé 4">
            <a:extLst>
              <a:ext uri="{FF2B5EF4-FFF2-40B4-BE49-F238E27FC236}">
                <a16:creationId xmlns:a16="http://schemas.microsoft.com/office/drawing/2014/main" id="{51A163F5-658B-49F7-BCD0-A019532878B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5EE18F2-2D9B-4665-A942-81B9F8DC9CCD}"/>
              </a:ext>
            </a:extLst>
          </p:cNvPr>
          <p:cNvSpPr>
            <a:spLocks noGrp="1"/>
          </p:cNvSpPr>
          <p:nvPr>
            <p:ph type="sldNum" sz="quarter" idx="12"/>
          </p:nvPr>
        </p:nvSpPr>
        <p:spPr/>
        <p:txBody>
          <a:bodyPr/>
          <a:lstStyle/>
          <a:p>
            <a:fld id="{94F53D04-ABF4-4CD5-B47E-2C22A96DA325}" type="slidenum">
              <a:rPr lang="en-US" smtClean="0"/>
              <a:t>‹#›</a:t>
            </a:fld>
            <a:endParaRPr lang="en-US"/>
          </a:p>
        </p:txBody>
      </p:sp>
    </p:spTree>
    <p:extLst>
      <p:ext uri="{BB962C8B-B14F-4D97-AF65-F5344CB8AC3E}">
        <p14:creationId xmlns:p14="http://schemas.microsoft.com/office/powerpoint/2010/main" val="2196876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fld id="{ECF06203-5F8C-2541-AE27-92EEE0F4EC3D}" type="datetime1">
              <a:rPr lang="en-US" smtClean="0"/>
              <a:t>4/3/2023</a:t>
            </a:fld>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F0C85BA6-357D-0B42-BE4F-E601DD070715}"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r>
              <a:rPr lang="en-US"/>
              <a:t>Page Title</a:t>
            </a:r>
          </a:p>
        </p:txBody>
      </p:sp>
      <p:sp>
        <p:nvSpPr>
          <p:cNvPr id="30" name="Text Placeholder 26"/>
          <p:cNvSpPr>
            <a:spLocks noGrp="1"/>
          </p:cNvSpPr>
          <p:nvPr>
            <p:ph type="body" sz="quarter" idx="15" hasCustomPrompt="1"/>
          </p:nvPr>
        </p:nvSpPr>
        <p:spPr>
          <a:xfrm>
            <a:off x="885824" y="3327400"/>
            <a:ext cx="4271963" cy="957263"/>
          </a:xfrm>
          <a:prstGeom prst="rect">
            <a:avLst/>
          </a:prstGeom>
          <a:noFill/>
        </p:spPr>
        <p:txBody>
          <a:bodyPr/>
          <a:lstStyle>
            <a:lvl1pPr marL="0" indent="0">
              <a:buNone/>
              <a:defRPr sz="1400" b="0" i="0" spc="300" baseline="0">
                <a:ln>
                  <a:noFill/>
                </a:ln>
                <a:solidFill>
                  <a:schemeClr val="accent1"/>
                </a:solidFill>
                <a:latin typeface="Helvetica" charset="0"/>
                <a:ea typeface="Helvetica" charset="0"/>
                <a:cs typeface="Helvetica" charset="0"/>
              </a:defRPr>
            </a:lvl1pPr>
          </a:lstStyle>
          <a:p>
            <a:pPr lvl="0"/>
            <a:r>
              <a:rPr lang="en-US"/>
              <a:t>WITH A SMALL SUB-HEAD</a:t>
            </a:r>
          </a:p>
        </p:txBody>
      </p:sp>
      <p:sp>
        <p:nvSpPr>
          <p:cNvPr id="27" name="Text Placeholder 26"/>
          <p:cNvSpPr>
            <a:spLocks noGrp="1"/>
          </p:cNvSpPr>
          <p:nvPr>
            <p:ph type="body" sz="quarter" idx="14" hasCustomPrompt="1"/>
          </p:nvPr>
        </p:nvSpPr>
        <p:spPr>
          <a:xfrm>
            <a:off x="885824" y="2514599"/>
            <a:ext cx="4543426" cy="685801"/>
          </a:xfrm>
          <a:prstGeom prst="rect">
            <a:avLst/>
          </a:prstGeom>
          <a:noFill/>
        </p:spPr>
        <p:txBody>
          <a:bodyPr/>
          <a:lstStyle>
            <a:lvl1pPr marL="0" indent="0">
              <a:buNone/>
              <a:defRPr sz="2000" b="1" i="0" spc="300" baseline="0">
                <a:ln>
                  <a:noFill/>
                </a:ln>
                <a:solidFill>
                  <a:schemeClr val="accent1"/>
                </a:solidFill>
                <a:latin typeface="Helvetica" charset="0"/>
                <a:ea typeface="Helvetica" charset="0"/>
                <a:cs typeface="Helvetica" charset="0"/>
              </a:defRPr>
            </a:lvl1pPr>
          </a:lstStyle>
          <a:p>
            <a:pPr lvl="0"/>
            <a:r>
              <a:rPr lang="en-US"/>
              <a:t>TITLE OF PRESENTATION</a:t>
            </a:r>
          </a:p>
          <a:p>
            <a:pPr lvl="0"/>
            <a:r>
              <a:rPr lang="en-US"/>
              <a:t>AND WHAT THIS IS ABOUT</a:t>
            </a:r>
          </a:p>
        </p:txBody>
      </p:sp>
      <p:sp>
        <p:nvSpPr>
          <p:cNvPr id="25" name="Picture Placeholder 24"/>
          <p:cNvSpPr>
            <a:spLocks noGrp="1"/>
          </p:cNvSpPr>
          <p:nvPr>
            <p:ph type="pic" sz="quarter" idx="13"/>
          </p:nvPr>
        </p:nvSpPr>
        <p:spPr>
          <a:xfrm>
            <a:off x="3467100" y="-1"/>
            <a:ext cx="8724900" cy="6222557"/>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64481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agraph">
    <p:spTree>
      <p:nvGrpSpPr>
        <p:cNvPr id="1" name=""/>
        <p:cNvGrpSpPr/>
        <p:nvPr/>
      </p:nvGrpSpPr>
      <p:grpSpPr>
        <a:xfrm>
          <a:off x="0" y="0"/>
          <a:ext cx="0" cy="0"/>
          <a:chOff x="0" y="0"/>
          <a:chExt cx="0" cy="0"/>
        </a:xfrm>
      </p:grpSpPr>
      <p:sp>
        <p:nvSpPr>
          <p:cNvPr id="17"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fld id="{D8D975BA-D0DC-0D4A-B1B6-F616A2D4F06B}" type="datetime1">
              <a:rPr lang="en-US" smtClean="0"/>
              <a:t>4/3/2023</a:t>
            </a:fld>
            <a:endParaRPr lang="en-US"/>
          </a:p>
        </p:txBody>
      </p:sp>
      <p:sp>
        <p:nvSpPr>
          <p:cNvPr id="18"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71B84A63-EDA9-B24B-A105-82A949BAB0F8}" type="slidenum">
              <a:rPr lang="en-US" smtClean="0"/>
              <a:pPr/>
              <a:t>‹#›</a:t>
            </a:fld>
            <a:endParaRPr lang="en-US"/>
          </a:p>
        </p:txBody>
      </p:sp>
      <p:sp>
        <p:nvSpPr>
          <p:cNvPr id="19"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r>
              <a:rPr lang="en-US"/>
              <a:t>Page Title</a:t>
            </a:r>
          </a:p>
        </p:txBody>
      </p:sp>
      <p:sp>
        <p:nvSpPr>
          <p:cNvPr id="7" name="Text Placeholder 26"/>
          <p:cNvSpPr>
            <a:spLocks noGrp="1"/>
          </p:cNvSpPr>
          <p:nvPr>
            <p:ph type="body" sz="quarter" idx="15" hasCustomPrompt="1"/>
          </p:nvPr>
        </p:nvSpPr>
        <p:spPr>
          <a:xfrm>
            <a:off x="918097" y="1865817"/>
            <a:ext cx="4643607" cy="2497715"/>
          </a:xfrm>
          <a:prstGeom prst="rect">
            <a:avLst/>
          </a:prstGeom>
          <a:noFill/>
        </p:spPr>
        <p:txBody>
          <a:bodyPr anchor="ctr"/>
          <a:lstStyle>
            <a:lvl1pPr marL="0" indent="0">
              <a:lnSpc>
                <a:spcPct val="150000"/>
              </a:lnSpc>
              <a:buNone/>
              <a:defRPr lang="en-US" sz="1200" b="0" i="0" spc="0" smtClean="0">
                <a:ln>
                  <a:noFill/>
                </a:ln>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25" name="Picture Placeholder 24"/>
          <p:cNvSpPr>
            <a:spLocks noGrp="1"/>
          </p:cNvSpPr>
          <p:nvPr>
            <p:ph type="pic" sz="quarter" idx="13"/>
          </p:nvPr>
        </p:nvSpPr>
        <p:spPr>
          <a:xfrm>
            <a:off x="3469219" y="0"/>
            <a:ext cx="8722781" cy="6221046"/>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263363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is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fld id="{9D8376A9-CF73-2844-AE41-E326B0950281}" type="datetime1">
              <a:rPr lang="en-US" smtClean="0"/>
              <a:t>4/3/2023</a:t>
            </a:fld>
            <a:endParaRPr lang="en-US"/>
          </a:p>
        </p:txBody>
      </p:sp>
      <p:sp>
        <p:nvSpPr>
          <p:cNvPr id="19"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05C3F91E-0D18-9647-B89F-469C10A4005D}" type="slidenum">
              <a:rPr lang="en-US" smtClean="0"/>
              <a:pPr/>
              <a:t>‹#›</a:t>
            </a:fld>
            <a:endParaRPr lang="en-US"/>
          </a:p>
        </p:txBody>
      </p:sp>
      <p:sp>
        <p:nvSpPr>
          <p:cNvPr id="20"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r>
              <a:rPr lang="en-US"/>
              <a:t>Page Title</a:t>
            </a:r>
          </a:p>
        </p:txBody>
      </p:sp>
      <p:sp>
        <p:nvSpPr>
          <p:cNvPr id="3" name="Text Placeholder 2"/>
          <p:cNvSpPr>
            <a:spLocks noGrp="1"/>
          </p:cNvSpPr>
          <p:nvPr>
            <p:ph type="body" sz="quarter" idx="14" hasCustomPrompt="1"/>
          </p:nvPr>
        </p:nvSpPr>
        <p:spPr>
          <a:xfrm>
            <a:off x="885824" y="2377879"/>
            <a:ext cx="4184650" cy="1968444"/>
          </a:xfrm>
          <a:prstGeom prst="rect">
            <a:avLst/>
          </a:prstGeom>
        </p:spPr>
        <p:txBody>
          <a:bodyPr/>
          <a:lstStyle>
            <a:lvl1pPr marL="228600" indent="-228600">
              <a:lnSpc>
                <a:spcPct val="150000"/>
              </a:lnSpc>
              <a:buFont typeface="Arial" charset="0"/>
              <a:buChar char="•"/>
              <a:defRPr sz="1200" b="0" i="0">
                <a:solidFill>
                  <a:schemeClr val="accent1"/>
                </a:solidFill>
                <a:latin typeface="Helvetica" charset="0"/>
                <a:ea typeface="Helvetica" charset="0"/>
                <a:cs typeface="Helvetica" charset="0"/>
              </a:defRPr>
            </a:lvl1pPr>
            <a:lvl2pPr marL="685800" indent="-228600">
              <a:lnSpc>
                <a:spcPct val="150000"/>
              </a:lnSpc>
              <a:buFont typeface="Arial" charset="0"/>
              <a:buChar char="•"/>
              <a:defRPr sz="1200" b="0" i="0">
                <a:solidFill>
                  <a:schemeClr val="accent1"/>
                </a:solidFill>
                <a:latin typeface="Helvetica" charset="0"/>
                <a:ea typeface="Helvetica" charset="0"/>
                <a:cs typeface="Helvetica" charset="0"/>
              </a:defRPr>
            </a:lvl2pPr>
            <a:lvl3pPr marL="1143000" indent="-228600">
              <a:lnSpc>
                <a:spcPct val="150000"/>
              </a:lnSpc>
              <a:buFont typeface="Arial" charset="0"/>
              <a:buChar char="•"/>
              <a:defRPr sz="1200" b="0" i="0">
                <a:solidFill>
                  <a:schemeClr val="accent1"/>
                </a:solidFill>
                <a:latin typeface="Helvetica" charset="0"/>
                <a:ea typeface="Helvetica" charset="0"/>
                <a:cs typeface="Helvetica" charset="0"/>
              </a:defRPr>
            </a:lvl3pPr>
            <a:lvl4pPr marL="1600200" indent="-228600">
              <a:lnSpc>
                <a:spcPct val="150000"/>
              </a:lnSpc>
              <a:buFont typeface="Arial" charset="0"/>
              <a:buChar char="•"/>
              <a:defRPr sz="1200" b="0" i="0">
                <a:solidFill>
                  <a:schemeClr val="accent1"/>
                </a:solidFill>
                <a:latin typeface="Helvetica" charset="0"/>
                <a:ea typeface="Helvetica" charset="0"/>
                <a:cs typeface="Helvetica" charset="0"/>
              </a:defRPr>
            </a:lvl4pPr>
            <a:lvl5pPr marL="2057400" indent="-228600">
              <a:lnSpc>
                <a:spcPct val="150000"/>
              </a:lnSpc>
              <a:buFont typeface="Arial" charset="0"/>
              <a:buChar char="•"/>
              <a:defRPr sz="1200" b="0" i="0">
                <a:solidFill>
                  <a:schemeClr val="accent1"/>
                </a:solidFill>
                <a:latin typeface="Helvetica" charset="0"/>
                <a:ea typeface="Helvetica" charset="0"/>
                <a:cs typeface="Helvetica" charset="0"/>
              </a:defRPr>
            </a:lvl5pPr>
          </a:lstStyle>
          <a:p>
            <a:pPr lvl="0"/>
            <a:r>
              <a:rPr lang="en-US"/>
              <a:t>Make a bulleted list really easy</a:t>
            </a:r>
          </a:p>
          <a:p>
            <a:pPr lvl="1"/>
            <a:r>
              <a:rPr lang="en-US"/>
              <a:t>Second level</a:t>
            </a:r>
          </a:p>
          <a:p>
            <a:pPr lvl="2"/>
            <a:r>
              <a:rPr lang="en-US"/>
              <a:t>Third level</a:t>
            </a:r>
          </a:p>
          <a:p>
            <a:pPr lvl="3"/>
            <a:r>
              <a:rPr lang="en-US"/>
              <a:t>Fourth level</a:t>
            </a:r>
          </a:p>
          <a:p>
            <a:pPr lvl="4"/>
            <a:r>
              <a:rPr lang="en-US"/>
              <a:t>Fifth level</a:t>
            </a:r>
          </a:p>
        </p:txBody>
      </p:sp>
      <p:sp>
        <p:nvSpPr>
          <p:cNvPr id="10" name="Text Placeholder 26"/>
          <p:cNvSpPr>
            <a:spLocks noGrp="1"/>
          </p:cNvSpPr>
          <p:nvPr>
            <p:ph type="body" sz="quarter" idx="15" hasCustomPrompt="1"/>
          </p:nvPr>
        </p:nvSpPr>
        <p:spPr>
          <a:xfrm>
            <a:off x="885824" y="2113244"/>
            <a:ext cx="4643607" cy="242682"/>
          </a:xfrm>
          <a:prstGeom prst="rect">
            <a:avLst/>
          </a:prstGeom>
          <a:noFill/>
        </p:spPr>
        <p:txBody>
          <a:bodyPr anchor="ctr"/>
          <a:lstStyle>
            <a:lvl1pPr marL="0" indent="0">
              <a:lnSpc>
                <a:spcPct val="150000"/>
              </a:lnSpc>
              <a:buNone/>
              <a:defRPr lang="en-US" sz="1200" b="0" i="0" spc="0" smtClean="0">
                <a:ln>
                  <a:noFill/>
                </a:ln>
                <a:solidFill>
                  <a:schemeClr val="accent1"/>
                </a:solidFill>
                <a:effectLst/>
                <a:latin typeface="Helvetica" charset="0"/>
                <a:ea typeface="Helvetica" charset="0"/>
                <a:cs typeface="Helvetica" charset="0"/>
              </a:defRPr>
            </a:lvl1pPr>
          </a:lstStyle>
          <a:p>
            <a:pPr lvl="0"/>
            <a:r>
              <a:rPr lang="en-US"/>
              <a:t>CONTENT HEADLINE </a:t>
            </a:r>
          </a:p>
        </p:txBody>
      </p:sp>
      <p:sp>
        <p:nvSpPr>
          <p:cNvPr id="9" name="Picture Placeholder 24">
            <a:extLst>
              <a:ext uri="{FF2B5EF4-FFF2-40B4-BE49-F238E27FC236}">
                <a16:creationId xmlns:a16="http://schemas.microsoft.com/office/drawing/2014/main" id="{97A62FBD-4C84-7F45-84B2-E1F6BCB1F99A}"/>
              </a:ext>
            </a:extLst>
          </p:cNvPr>
          <p:cNvSpPr>
            <a:spLocks noGrp="1"/>
          </p:cNvSpPr>
          <p:nvPr>
            <p:ph type="pic" sz="quarter" idx="13"/>
          </p:nvPr>
        </p:nvSpPr>
        <p:spPr>
          <a:xfrm>
            <a:off x="3469219" y="0"/>
            <a:ext cx="8722781" cy="6221046"/>
          </a:xfrm>
          <a:custGeom>
            <a:avLst/>
            <a:gdLst>
              <a:gd name="connsiteX0" fmla="*/ 0 w 8734425"/>
              <a:gd name="connsiteY0" fmla="*/ 0 h 6229350"/>
              <a:gd name="connsiteX1" fmla="*/ 8734425 w 8734425"/>
              <a:gd name="connsiteY1" fmla="*/ 0 h 6229350"/>
              <a:gd name="connsiteX2" fmla="*/ 8734425 w 8734425"/>
              <a:gd name="connsiteY2" fmla="*/ 6229350 h 6229350"/>
              <a:gd name="connsiteX3" fmla="*/ 0 w 8734425"/>
              <a:gd name="connsiteY3" fmla="*/ 6229350 h 6229350"/>
              <a:gd name="connsiteX4" fmla="*/ 0 w 8734425"/>
              <a:gd name="connsiteY4" fmla="*/ 5200650 h 6229350"/>
              <a:gd name="connsiteX5" fmla="*/ 2514601 w 8734425"/>
              <a:gd name="connsiteY5" fmla="*/ 5200650 h 6229350"/>
              <a:gd name="connsiteX6" fmla="*/ 2514601 w 8734425"/>
              <a:gd name="connsiteY6" fmla="*/ 1028700 h 6229350"/>
              <a:gd name="connsiteX7" fmla="*/ 0 w 8734425"/>
              <a:gd name="connsiteY7" fmla="*/ 1028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4425" h="6229350">
                <a:moveTo>
                  <a:pt x="0" y="0"/>
                </a:moveTo>
                <a:lnTo>
                  <a:pt x="8734425" y="0"/>
                </a:lnTo>
                <a:lnTo>
                  <a:pt x="8734425" y="6229350"/>
                </a:lnTo>
                <a:lnTo>
                  <a:pt x="0" y="6229350"/>
                </a:lnTo>
                <a:lnTo>
                  <a:pt x="0" y="5200650"/>
                </a:lnTo>
                <a:lnTo>
                  <a:pt x="2514601" y="5200650"/>
                </a:lnTo>
                <a:lnTo>
                  <a:pt x="2514601" y="1028700"/>
                </a:lnTo>
                <a:lnTo>
                  <a:pt x="0" y="1028700"/>
                </a:ln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2029739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Paragraph">
    <p:spTree>
      <p:nvGrpSpPr>
        <p:cNvPr id="1" name=""/>
        <p:cNvGrpSpPr/>
        <p:nvPr/>
      </p:nvGrpSpPr>
      <p:grpSpPr>
        <a:xfrm>
          <a:off x="0" y="0"/>
          <a:ext cx="0" cy="0"/>
          <a:chOff x="0" y="0"/>
          <a:chExt cx="0" cy="0"/>
        </a:xfrm>
      </p:grpSpPr>
      <p:sp>
        <p:nvSpPr>
          <p:cNvPr id="30" name="Text Placeholder 26"/>
          <p:cNvSpPr>
            <a:spLocks noGrp="1"/>
          </p:cNvSpPr>
          <p:nvPr>
            <p:ph type="body" sz="quarter" idx="15" hasCustomPrompt="1"/>
          </p:nvPr>
        </p:nvSpPr>
        <p:spPr>
          <a:xfrm>
            <a:off x="918097" y="1865817"/>
            <a:ext cx="4643607" cy="2497715"/>
          </a:xfrm>
          <a:prstGeom prst="rect">
            <a:avLst/>
          </a:prstGeom>
          <a:noFill/>
        </p:spPr>
        <p:txBody>
          <a:bodyPr anchor="ctr"/>
          <a:lstStyle>
            <a:lvl1pPr marL="0" indent="0">
              <a:lnSpc>
                <a:spcPct val="150000"/>
              </a:lnSpc>
              <a:buNone/>
              <a:defRPr lang="en-US" sz="1200" b="0" i="0" spc="0" smtClean="0">
                <a:ln>
                  <a:noFill/>
                </a:ln>
                <a:effectLst/>
                <a:latin typeface="Helvetica" charset="0"/>
                <a:ea typeface="Helvetica" charset="0"/>
                <a:cs typeface="Helvetica" charset="0"/>
              </a:defRPr>
            </a:lvl1pPr>
          </a:lstStyle>
          <a:p>
            <a:pPr lvl="0"/>
            <a:r>
              <a:rPr lang="en-US"/>
              <a:t>CONTENT HEADLINE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Suspendisse</a:t>
            </a:r>
            <a:r>
              <a:rPr lang="en-US"/>
              <a:t> in </a:t>
            </a:r>
            <a:r>
              <a:rPr lang="en-US" err="1"/>
              <a:t>scelerisque</a:t>
            </a:r>
            <a:r>
              <a:rPr lang="en-US"/>
              <a:t> </a:t>
            </a:r>
            <a:r>
              <a:rPr lang="en-US" err="1"/>
              <a:t>nisl</a:t>
            </a:r>
            <a:r>
              <a:rPr lang="en-US"/>
              <a:t>. </a:t>
            </a:r>
            <a:r>
              <a:rPr lang="en-US" err="1"/>
              <a:t>Sed</a:t>
            </a:r>
            <a:r>
              <a:rPr lang="en-US"/>
              <a:t> </a:t>
            </a:r>
            <a:r>
              <a:rPr lang="en-US" err="1"/>
              <a:t>ullamcorper</a:t>
            </a:r>
            <a:r>
              <a:rPr lang="en-US"/>
              <a:t> </a:t>
            </a:r>
            <a:r>
              <a:rPr lang="en-US" err="1"/>
              <a:t>suscipit</a:t>
            </a:r>
            <a:r>
              <a:rPr lang="en-US"/>
              <a:t> </a:t>
            </a:r>
            <a:r>
              <a:rPr lang="en-US" err="1"/>
              <a:t>risus</a:t>
            </a:r>
            <a:r>
              <a:rPr lang="en-US"/>
              <a:t>, </a:t>
            </a:r>
            <a:r>
              <a:rPr lang="en-US" err="1"/>
              <a:t>nec</a:t>
            </a:r>
            <a:r>
              <a:rPr lang="en-US"/>
              <a:t> </a:t>
            </a:r>
            <a:r>
              <a:rPr lang="en-US" err="1"/>
              <a:t>tincidunt</a:t>
            </a:r>
            <a:r>
              <a:rPr lang="en-US"/>
              <a:t> </a:t>
            </a:r>
            <a:r>
              <a:rPr lang="en-US" err="1"/>
              <a:t>risus</a:t>
            </a:r>
            <a:r>
              <a:rPr lang="en-US"/>
              <a:t> </a:t>
            </a:r>
            <a:r>
              <a:rPr lang="en-US" err="1"/>
              <a:t>tristique</a:t>
            </a:r>
            <a:r>
              <a:rPr lang="en-US"/>
              <a:t> et. </a:t>
            </a:r>
            <a:r>
              <a:rPr lang="en-US" err="1"/>
              <a:t>Etiam</a:t>
            </a:r>
            <a:r>
              <a:rPr lang="en-US"/>
              <a:t> </a:t>
            </a:r>
            <a:r>
              <a:rPr lang="en-US" err="1"/>
              <a:t>dapibus</a:t>
            </a:r>
            <a:r>
              <a:rPr lang="en-US"/>
              <a:t> </a:t>
            </a:r>
            <a:r>
              <a:rPr lang="en-US" err="1"/>
              <a:t>diam</a:t>
            </a:r>
            <a:r>
              <a:rPr lang="en-US"/>
              <a:t> id </a:t>
            </a:r>
            <a:r>
              <a:rPr lang="en-US" err="1"/>
              <a:t>nisl</a:t>
            </a:r>
            <a:r>
              <a:rPr lang="en-US"/>
              <a:t> </a:t>
            </a:r>
            <a:r>
              <a:rPr lang="en-US" err="1"/>
              <a:t>accumsan</a:t>
            </a:r>
            <a:r>
              <a:rPr lang="en-US"/>
              <a:t>, </a:t>
            </a:r>
            <a:r>
              <a:rPr lang="en-US" err="1"/>
              <a:t>eu</a:t>
            </a:r>
            <a:r>
              <a:rPr lang="en-US"/>
              <a:t> </a:t>
            </a:r>
            <a:r>
              <a:rPr lang="en-US" err="1"/>
              <a:t>placerat</a:t>
            </a:r>
            <a:r>
              <a:rPr lang="en-US"/>
              <a:t> </a:t>
            </a:r>
            <a:r>
              <a:rPr lang="en-US" err="1"/>
              <a:t>sapien</a:t>
            </a:r>
            <a:r>
              <a:rPr lang="en-US"/>
              <a:t> tempus. Maecenas ligula ipsum, </a:t>
            </a:r>
            <a:r>
              <a:rPr lang="en-US" err="1"/>
              <a:t>finibus</a:t>
            </a:r>
            <a:r>
              <a:rPr lang="en-US"/>
              <a:t> </a:t>
            </a:r>
            <a:r>
              <a:rPr lang="en-US" err="1"/>
              <a:t>ut</a:t>
            </a:r>
            <a:r>
              <a:rPr lang="en-US"/>
              <a:t> semper at, </a:t>
            </a:r>
            <a:r>
              <a:rPr lang="en-US" err="1"/>
              <a:t>tristique</a:t>
            </a:r>
            <a:r>
              <a:rPr lang="en-US"/>
              <a:t> </a:t>
            </a:r>
            <a:r>
              <a:rPr lang="en-US" err="1"/>
              <a:t>sed</a:t>
            </a:r>
            <a:r>
              <a:rPr lang="en-US"/>
              <a:t> </a:t>
            </a:r>
            <a:r>
              <a:rPr lang="en-US" err="1"/>
              <a:t>leo</a:t>
            </a:r>
            <a:r>
              <a:rPr lang="en-US"/>
              <a:t>. </a:t>
            </a:r>
            <a:r>
              <a:rPr lang="en-US" err="1"/>
              <a:t>Pellentesque</a:t>
            </a:r>
            <a:r>
              <a:rPr lang="en-US"/>
              <a:t> </a:t>
            </a:r>
            <a:r>
              <a:rPr lang="en-US" err="1"/>
              <a:t>erat</a:t>
            </a:r>
            <a:r>
              <a:rPr lang="en-US"/>
              <a:t> </a:t>
            </a:r>
            <a:r>
              <a:rPr lang="en-US" err="1"/>
              <a:t>metus</a:t>
            </a:r>
            <a:r>
              <a:rPr lang="en-US"/>
              <a:t>, </a:t>
            </a:r>
            <a:r>
              <a:rPr lang="en-US" err="1"/>
              <a:t>egestas</a:t>
            </a:r>
            <a:r>
              <a:rPr lang="en-US"/>
              <a:t> </a:t>
            </a:r>
            <a:r>
              <a:rPr lang="en-US" err="1"/>
              <a:t>feugiat</a:t>
            </a:r>
            <a:r>
              <a:rPr lang="en-US"/>
              <a:t> </a:t>
            </a:r>
            <a:r>
              <a:rPr lang="en-US" err="1"/>
              <a:t>egestas</a:t>
            </a:r>
            <a:r>
              <a:rPr lang="en-US"/>
              <a:t> at, </a:t>
            </a:r>
            <a:r>
              <a:rPr lang="en-US" err="1"/>
              <a:t>sollicitudin</a:t>
            </a:r>
            <a:r>
              <a:rPr lang="en-US"/>
              <a:t> at </a:t>
            </a:r>
            <a:r>
              <a:rPr lang="en-US" err="1"/>
              <a:t>tortor</a:t>
            </a:r>
            <a:r>
              <a:rPr lang="en-US"/>
              <a:t>. Integer </a:t>
            </a:r>
            <a:r>
              <a:rPr lang="en-US" err="1"/>
              <a:t>orci</a:t>
            </a:r>
            <a:r>
              <a:rPr lang="en-US"/>
              <a:t> </a:t>
            </a:r>
            <a:r>
              <a:rPr lang="en-US" err="1"/>
              <a:t>tortor</a:t>
            </a:r>
            <a:r>
              <a:rPr lang="en-US"/>
              <a:t>, </a:t>
            </a:r>
            <a:r>
              <a:rPr lang="en-US" err="1"/>
              <a:t>sodales</a:t>
            </a:r>
            <a:r>
              <a:rPr lang="en-US"/>
              <a:t> sit </a:t>
            </a:r>
            <a:r>
              <a:rPr lang="en-US" err="1"/>
              <a:t>amet</a:t>
            </a:r>
            <a:r>
              <a:rPr lang="en-US"/>
              <a:t> </a:t>
            </a:r>
            <a:r>
              <a:rPr lang="en-US" err="1"/>
              <a:t>mauris</a:t>
            </a:r>
            <a:r>
              <a:rPr lang="en-US"/>
              <a:t> a, </a:t>
            </a:r>
            <a:r>
              <a:rPr lang="en-US" err="1"/>
              <a:t>bibendum</a:t>
            </a:r>
            <a:r>
              <a:rPr lang="en-US"/>
              <a:t> </a:t>
            </a:r>
            <a:r>
              <a:rPr lang="en-US" err="1"/>
              <a:t>aliquam</a:t>
            </a:r>
            <a:r>
              <a:rPr lang="en-US"/>
              <a:t> </a:t>
            </a:r>
            <a:r>
              <a:rPr lang="en-US" err="1"/>
              <a:t>turpis</a:t>
            </a:r>
            <a:r>
              <a:rPr lang="en-US"/>
              <a:t>.</a:t>
            </a:r>
          </a:p>
        </p:txBody>
      </p:sp>
      <p:sp>
        <p:nvSpPr>
          <p:cNvPr id="7" name="Picture Placeholder 6"/>
          <p:cNvSpPr>
            <a:spLocks noGrp="1"/>
          </p:cNvSpPr>
          <p:nvPr>
            <p:ph type="pic" sz="quarter" idx="16"/>
          </p:nvPr>
        </p:nvSpPr>
        <p:spPr>
          <a:xfrm>
            <a:off x="6706778" y="1"/>
            <a:ext cx="5485221" cy="6222999"/>
          </a:xfrm>
          <a:prstGeom prst="rect">
            <a:avLst/>
          </a:prstGeom>
        </p:spPr>
        <p:txBody>
          <a:bodyPr/>
          <a:lstStyle/>
          <a:p>
            <a:r>
              <a:rPr lang="en-US"/>
              <a:t>Click icon to add picture</a:t>
            </a:r>
          </a:p>
        </p:txBody>
      </p:sp>
      <p:sp>
        <p:nvSpPr>
          <p:cNvPr id="20" name="Date Placeholder 3"/>
          <p:cNvSpPr>
            <a:spLocks noGrp="1"/>
          </p:cNvSpPr>
          <p:nvPr>
            <p:ph type="dt" sz="half" idx="2"/>
          </p:nvPr>
        </p:nvSpPr>
        <p:spPr>
          <a:xfrm>
            <a:off x="609600" y="6356349"/>
            <a:ext cx="2743200" cy="365125"/>
          </a:xfrm>
          <a:prstGeom prst="rect">
            <a:avLst/>
          </a:prstGeom>
        </p:spPr>
        <p:txBody>
          <a:bodyPr anchor="ctr"/>
          <a:lstStyle>
            <a:lvl1pPr>
              <a:defRPr sz="1200" b="0" i="0">
                <a:solidFill>
                  <a:schemeClr val="bg2"/>
                </a:solidFill>
                <a:latin typeface="Helvetica" charset="0"/>
                <a:ea typeface="Helvetica" charset="0"/>
                <a:cs typeface="Helvetica" charset="0"/>
              </a:defRPr>
            </a:lvl1pPr>
          </a:lstStyle>
          <a:p>
            <a:fld id="{11515B71-0052-7543-9A28-56F27327D4C7}" type="datetime1">
              <a:rPr lang="en-US" smtClean="0"/>
              <a:t>4/3/2023</a:t>
            </a:fld>
            <a:endParaRPr lang="en-US"/>
          </a:p>
        </p:txBody>
      </p:sp>
      <p:sp>
        <p:nvSpPr>
          <p:cNvPr id="21" name="Slide Number Placeholder 5"/>
          <p:cNvSpPr>
            <a:spLocks noGrp="1"/>
          </p:cNvSpPr>
          <p:nvPr>
            <p:ph type="sldNum" sz="quarter" idx="4"/>
          </p:nvPr>
        </p:nvSpPr>
        <p:spPr>
          <a:xfrm>
            <a:off x="8153400" y="6356350"/>
            <a:ext cx="2743200" cy="365125"/>
          </a:xfrm>
          <a:prstGeom prst="rect">
            <a:avLst/>
          </a:prstGeom>
        </p:spPr>
        <p:txBody>
          <a:bodyPr anchor="ctr"/>
          <a:lstStyle>
            <a:lvl1pPr algn="r">
              <a:defRPr sz="1200" b="0" i="0">
                <a:solidFill>
                  <a:schemeClr val="bg2"/>
                </a:solidFill>
                <a:latin typeface="Helvetica" charset="0"/>
                <a:ea typeface="Helvetica" charset="0"/>
                <a:cs typeface="Helvetica" charset="0"/>
              </a:defRPr>
            </a:lvl1pPr>
          </a:lstStyle>
          <a:p>
            <a:fld id="{65A38D63-EF50-1542-A849-D6AE0BA4DD58}" type="slidenum">
              <a:rPr lang="en-US" smtClean="0"/>
              <a:pPr/>
              <a:t>‹#›</a:t>
            </a:fld>
            <a:endParaRPr lang="en-US"/>
          </a:p>
        </p:txBody>
      </p:sp>
      <p:sp>
        <p:nvSpPr>
          <p:cNvPr id="22" name="Footer Placeholder 4"/>
          <p:cNvSpPr>
            <a:spLocks noGrp="1"/>
          </p:cNvSpPr>
          <p:nvPr>
            <p:ph type="ftr" sz="quarter" idx="3"/>
          </p:nvPr>
        </p:nvSpPr>
        <p:spPr>
          <a:xfrm>
            <a:off x="3824288" y="6356350"/>
            <a:ext cx="4114800" cy="365125"/>
          </a:xfrm>
          <a:prstGeom prst="rect">
            <a:avLst/>
          </a:prstGeom>
        </p:spPr>
        <p:txBody>
          <a:bodyPr anchor="ctr"/>
          <a:lstStyle>
            <a:lvl1pPr algn="ctr">
              <a:defRPr sz="1200" b="0" i="0">
                <a:solidFill>
                  <a:schemeClr val="bg2"/>
                </a:solidFill>
                <a:latin typeface="Helvetica" charset="0"/>
                <a:ea typeface="Helvetica" charset="0"/>
                <a:cs typeface="Helvetica" charset="0"/>
              </a:defRPr>
            </a:lvl1pPr>
          </a:lstStyle>
          <a:p>
            <a:r>
              <a:rPr lang="en-US"/>
              <a:t>Page Title</a:t>
            </a:r>
          </a:p>
        </p:txBody>
      </p:sp>
    </p:spTree>
    <p:extLst>
      <p:ext uri="{BB962C8B-B14F-4D97-AF65-F5344CB8AC3E}">
        <p14:creationId xmlns:p14="http://schemas.microsoft.com/office/powerpoint/2010/main" val="353135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3.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2.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3.png"/><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65.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21142" t="15577" r="22498" b="53153"/>
          <a:stretch/>
        </p:blipFill>
        <p:spPr>
          <a:xfrm>
            <a:off x="-11146" y="0"/>
            <a:ext cx="12203146" cy="6858000"/>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4013072" y="2776361"/>
            <a:ext cx="4153156" cy="1305278"/>
          </a:xfrm>
          <a:prstGeom prst="rect">
            <a:avLst/>
          </a:prstGeom>
        </p:spPr>
      </p:pic>
    </p:spTree>
    <p:extLst>
      <p:ext uri="{BB962C8B-B14F-4D97-AF65-F5344CB8AC3E}">
        <p14:creationId xmlns:p14="http://schemas.microsoft.com/office/powerpoint/2010/main" val="2530617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6839E9-BFF1-9347-B9DC-9A0D8FDF6E69}"/>
              </a:ext>
            </a:extLst>
          </p:cNvPr>
          <p:cNvSpPr/>
          <p:nvPr/>
        </p:nvSpPr>
        <p:spPr>
          <a:xfrm>
            <a:off x="0" y="6223209"/>
            <a:ext cx="12192000" cy="63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1215688" y="6426273"/>
            <a:ext cx="623621" cy="228661"/>
          </a:xfrm>
          <a:prstGeom prst="rect">
            <a:avLst/>
          </a:prstGeom>
        </p:spPr>
      </p:pic>
      <p:pic>
        <p:nvPicPr>
          <p:cNvPr id="9" name="Picture 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14377" y="625761"/>
            <a:ext cx="1259233" cy="461719"/>
          </a:xfrm>
          <a:prstGeom prst="rect">
            <a:avLst/>
          </a:prstGeom>
        </p:spPr>
      </p:pic>
    </p:spTree>
    <p:extLst>
      <p:ext uri="{BB962C8B-B14F-4D97-AF65-F5344CB8AC3E}">
        <p14:creationId xmlns:p14="http://schemas.microsoft.com/office/powerpoint/2010/main" val="308704676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88" r:id="rId10"/>
    <p:sldLayoutId id="2147483689" r:id="rId11"/>
    <p:sldLayoutId id="2147483690" r:id="rId12"/>
    <p:sldLayoutId id="214748369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CD944A-69CE-BE4A-9288-9DF096409235}"/>
              </a:ext>
            </a:extLst>
          </p:cNvPr>
          <p:cNvSpPr/>
          <p:nvPr/>
        </p:nvSpPr>
        <p:spPr>
          <a:xfrm>
            <a:off x="0" y="6227064"/>
            <a:ext cx="12192000" cy="630936"/>
          </a:xfrm>
          <a:prstGeom prst="rect">
            <a:avLst/>
          </a:prstGeom>
          <a:solidFill>
            <a:srgbClr val="FDD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1215688" y="6428201"/>
            <a:ext cx="623621" cy="228661"/>
          </a:xfrm>
          <a:prstGeom prst="rect">
            <a:avLst/>
          </a:prstGeom>
        </p:spPr>
      </p:pic>
      <p:pic>
        <p:nvPicPr>
          <p:cNvPr id="20" name="Pictur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flipH="1" flipV="1">
            <a:off x="768352" y="675217"/>
            <a:ext cx="1155024" cy="363008"/>
          </a:xfrm>
          <a:prstGeom prst="rect">
            <a:avLst/>
          </a:prstGeom>
        </p:spPr>
      </p:pic>
    </p:spTree>
    <p:extLst>
      <p:ext uri="{BB962C8B-B14F-4D97-AF65-F5344CB8AC3E}">
        <p14:creationId xmlns:p14="http://schemas.microsoft.com/office/powerpoint/2010/main" val="104760905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92" r:id="rId12"/>
    <p:sldLayoutId id="2147483693" r:id="rId13"/>
    <p:sldLayoutId id="2147483694" r:id="rId14"/>
    <p:sldLayoutId id="214748369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218621"/>
            <a:ext cx="12192000" cy="648138"/>
          </a:xfrm>
          <a:prstGeom prst="rect">
            <a:avLst/>
          </a:prstGeom>
          <a:solidFill>
            <a:srgbClr val="350D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3372653" cy="365125"/>
          </a:xfrm>
          <a:prstGeom prst="rect">
            <a:avLst/>
          </a:prstGeom>
        </p:spPr>
        <p:txBody>
          <a:bodyPr vert="horz" lIns="91440" tIns="45720" rIns="91440" bIns="45720" rtlCol="0" anchor="ctr"/>
          <a:lstStyle>
            <a:lvl1pPr algn="l">
              <a:defRPr sz="1200">
                <a:solidFill>
                  <a:schemeClr val="bg1"/>
                </a:solidFill>
              </a:defRPr>
            </a:lvl1pPr>
          </a:lstStyle>
          <a:p>
            <a:fld id="{C06BC5AC-917D-E047-8989-10AAC7F454CD}" type="datetimeFigureOut">
              <a:rPr lang="en-US" smtClean="0"/>
              <a:pPr/>
              <a:t>4/3/2023</a:t>
            </a:fld>
            <a:endParaRPr lang="en-US" dirty="0"/>
          </a:p>
        </p:txBody>
      </p:sp>
      <p:sp>
        <p:nvSpPr>
          <p:cNvPr id="5" name="Footer Placeholder 4"/>
          <p:cNvSpPr>
            <a:spLocks noGrp="1"/>
          </p:cNvSpPr>
          <p:nvPr>
            <p:ph type="ftr" sz="quarter" idx="3"/>
          </p:nvPr>
        </p:nvSpPr>
        <p:spPr>
          <a:xfrm>
            <a:off x="4434197" y="6356351"/>
            <a:ext cx="3860800" cy="365125"/>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8618483" y="6356351"/>
            <a:ext cx="1483125" cy="365125"/>
          </a:xfrm>
          <a:prstGeom prst="rect">
            <a:avLst/>
          </a:prstGeom>
        </p:spPr>
        <p:txBody>
          <a:bodyPr vert="horz" lIns="91440" tIns="45720" rIns="91440" bIns="45720" rtlCol="0" anchor="ctr"/>
          <a:lstStyle>
            <a:lvl1pPr algn="r">
              <a:defRPr sz="1200">
                <a:solidFill>
                  <a:srgbClr val="FFFFFF"/>
                </a:solidFill>
              </a:defRPr>
            </a:lvl1pPr>
          </a:lstStyle>
          <a:p>
            <a:fld id="{FCFAA3B7-4689-AA47-B87F-0C0066A450D7}" type="slidenum">
              <a:rPr lang="en-US" smtClean="0"/>
              <a:pPr/>
              <a:t>‹#›</a:t>
            </a:fld>
            <a:endParaRPr lang="en-US" dirty="0"/>
          </a:p>
        </p:txBody>
      </p:sp>
      <p:pic>
        <p:nvPicPr>
          <p:cNvPr id="9" name="Picture 8" descr="LSU_Gold_RGB.pdf"/>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566400" y="6323233"/>
            <a:ext cx="1249563" cy="468586"/>
          </a:xfrm>
          <a:prstGeom prst="rect">
            <a:avLst/>
          </a:prstGeom>
        </p:spPr>
      </p:pic>
    </p:spTree>
    <p:extLst>
      <p:ext uri="{BB962C8B-B14F-4D97-AF65-F5344CB8AC3E}">
        <p14:creationId xmlns:p14="http://schemas.microsoft.com/office/powerpoint/2010/main" val="38066232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1" latinLnBrk="0" hangingPunct="1">
        <a:spcBef>
          <a:spcPct val="0"/>
        </a:spcBef>
        <a:buNone/>
        <a:defRPr sz="4400" kern="1200">
          <a:solidFill>
            <a:srgbClr val="350D68"/>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350D68"/>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350D68"/>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350D68"/>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350D68"/>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350D6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190.gif"/><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0341816216305136#bb0025"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3.png"/><Relationship Id="rId2" Type="http://schemas.openxmlformats.org/officeDocument/2006/relationships/diagramData" Target="../diagrams/data2.xml"/><Relationship Id="rId1" Type="http://schemas.openxmlformats.org/officeDocument/2006/relationships/slideLayout" Target="../slideLayouts/slideLayout4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scikit-learn.org/stable/modules/generated/sklearn.ensemble.RandomForestClassifier.html" TargetMode="External"/><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FE99E-A70C-4A22-A946-263A044630DB}"/>
              </a:ext>
            </a:extLst>
          </p:cNvPr>
          <p:cNvSpPr>
            <a:spLocks noGrp="1"/>
          </p:cNvSpPr>
          <p:nvPr>
            <p:ph type="ctrTitle"/>
          </p:nvPr>
        </p:nvSpPr>
        <p:spPr>
          <a:xfrm>
            <a:off x="1524000" y="1231961"/>
            <a:ext cx="9144000" cy="2387600"/>
          </a:xfrm>
        </p:spPr>
        <p:txBody>
          <a:bodyPr>
            <a:normAutofit/>
          </a:bodyPr>
          <a:lstStyle/>
          <a:p>
            <a:r>
              <a:rPr lang="en-US" dirty="0"/>
              <a:t>Machine Learning </a:t>
            </a:r>
            <a:br>
              <a:rPr lang="en-US" dirty="0"/>
            </a:br>
            <a:r>
              <a:rPr lang="en-US" dirty="0"/>
              <a:t>Random Forest</a:t>
            </a:r>
          </a:p>
        </p:txBody>
      </p:sp>
      <p:sp>
        <p:nvSpPr>
          <p:cNvPr id="3" name="Subtítulo 2">
            <a:extLst>
              <a:ext uri="{FF2B5EF4-FFF2-40B4-BE49-F238E27FC236}">
                <a16:creationId xmlns:a16="http://schemas.microsoft.com/office/drawing/2014/main" id="{2C7C477F-1568-4F13-8470-926A04EAD481}"/>
              </a:ext>
            </a:extLst>
          </p:cNvPr>
          <p:cNvSpPr>
            <a:spLocks noGrp="1"/>
          </p:cNvSpPr>
          <p:nvPr>
            <p:ph type="subTitle" idx="1"/>
          </p:nvPr>
        </p:nvSpPr>
        <p:spPr>
          <a:xfrm>
            <a:off x="1524000" y="3803712"/>
            <a:ext cx="9265920" cy="2181966"/>
          </a:xfrm>
        </p:spPr>
        <p:txBody>
          <a:bodyPr>
            <a:normAutofit fontScale="92500" lnSpcReduction="10000"/>
          </a:bodyPr>
          <a:lstStyle/>
          <a:p>
            <a:r>
              <a:rPr lang="en-US" dirty="0"/>
              <a:t>Basic concepts</a:t>
            </a:r>
          </a:p>
          <a:p>
            <a:r>
              <a:rPr lang="en-US" dirty="0"/>
              <a:t>Leticia Santos</a:t>
            </a:r>
          </a:p>
          <a:p>
            <a:r>
              <a:rPr lang="en-US" dirty="0"/>
              <a:t>Dr. Thanos Gentimis</a:t>
            </a:r>
          </a:p>
          <a:p>
            <a:r>
              <a:rPr lang="en-US" dirty="0"/>
              <a:t>EXST 7087</a:t>
            </a:r>
          </a:p>
        </p:txBody>
      </p:sp>
    </p:spTree>
    <p:extLst>
      <p:ext uri="{BB962C8B-B14F-4D97-AF65-F5344CB8AC3E}">
        <p14:creationId xmlns:p14="http://schemas.microsoft.com/office/powerpoint/2010/main" val="306162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FCA9-7921-FD49-8F62-6FD03C8F14C0}"/>
              </a:ext>
            </a:extLst>
          </p:cNvPr>
          <p:cNvSpPr>
            <a:spLocks noGrp="1"/>
          </p:cNvSpPr>
          <p:nvPr>
            <p:ph type="title"/>
          </p:nvPr>
        </p:nvSpPr>
        <p:spPr>
          <a:xfrm>
            <a:off x="609600" y="136524"/>
            <a:ext cx="10972800" cy="1143000"/>
          </a:xfrm>
        </p:spPr>
        <p:txBody>
          <a:bodyPr anchor="ctr">
            <a:normAutofit/>
          </a:bodyPr>
          <a:lstStyle/>
          <a:p>
            <a:r>
              <a:rPr lang="en-US" dirty="0"/>
              <a:t>Structure</a:t>
            </a:r>
          </a:p>
        </p:txBody>
      </p:sp>
      <p:sp>
        <p:nvSpPr>
          <p:cNvPr id="13" name="Slide Number Placeholder 5">
            <a:extLst>
              <a:ext uri="{FF2B5EF4-FFF2-40B4-BE49-F238E27FC236}">
                <a16:creationId xmlns:a16="http://schemas.microsoft.com/office/drawing/2014/main" id="{AE07E1B3-9673-B260-8E67-75E1C8BC8969}"/>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10</a:t>
            </a:fld>
            <a:endParaRPr lang="en-US"/>
          </a:p>
        </p:txBody>
      </p:sp>
      <p:graphicFrame>
        <p:nvGraphicFramePr>
          <p:cNvPr id="5" name="Content Placeholder 2">
            <a:extLst>
              <a:ext uri="{FF2B5EF4-FFF2-40B4-BE49-F238E27FC236}">
                <a16:creationId xmlns:a16="http://schemas.microsoft.com/office/drawing/2014/main" id="{A6AA4527-C1B2-F75A-DED9-06170A6C2CE5}"/>
              </a:ext>
            </a:extLst>
          </p:cNvPr>
          <p:cNvGraphicFramePr>
            <a:graphicFrameLocks noGrp="1"/>
          </p:cNvGraphicFramePr>
          <p:nvPr>
            <p:ph idx="1"/>
            <p:extLst>
              <p:ext uri="{D42A27DB-BD31-4B8C-83A1-F6EECF244321}">
                <p14:modId xmlns:p14="http://schemas.microsoft.com/office/powerpoint/2010/main" val="3002367863"/>
              </p:ext>
            </p:extLst>
          </p:nvPr>
        </p:nvGraphicFramePr>
        <p:xfrm>
          <a:off x="609600" y="1417638"/>
          <a:ext cx="521177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007383" y="1065907"/>
            <a:ext cx="4243058" cy="923330"/>
          </a:xfrm>
          <a:prstGeom prst="rect">
            <a:avLst/>
          </a:prstGeom>
          <a:noFill/>
        </p:spPr>
        <p:txBody>
          <a:bodyPr wrap="square" rtlCol="0">
            <a:spAutoFit/>
          </a:bodyPr>
          <a:lstStyle/>
          <a:p>
            <a:pPr lvl="0" algn="ctr">
              <a:lnSpc>
                <a:spcPct val="100000"/>
              </a:lnSpc>
            </a:pPr>
            <a:r>
              <a:rPr lang="en-US" dirty="0"/>
              <a:t>Information Gain (Reduces the entropy)</a:t>
            </a:r>
          </a:p>
          <a:p>
            <a:pPr lvl="0" algn="ctr">
              <a:lnSpc>
                <a:spcPct val="100000"/>
              </a:lnSpc>
            </a:pPr>
            <a:r>
              <a:rPr lang="en-US" dirty="0"/>
              <a:t>Gini Index (lower values)</a:t>
            </a:r>
          </a:p>
          <a:p>
            <a:endParaRPr lang="en-US" dirty="0"/>
          </a:p>
        </p:txBody>
      </p:sp>
      <p:grpSp>
        <p:nvGrpSpPr>
          <p:cNvPr id="7" name="Group 6"/>
          <p:cNvGrpSpPr/>
          <p:nvPr/>
        </p:nvGrpSpPr>
        <p:grpSpPr>
          <a:xfrm>
            <a:off x="6096000" y="1775619"/>
            <a:ext cx="5715000" cy="3810000"/>
            <a:chOff x="6096000" y="1775619"/>
            <a:chExt cx="5715000" cy="3810000"/>
          </a:xfrm>
        </p:grpSpPr>
        <p:pic>
          <p:nvPicPr>
            <p:cNvPr id="1026" name="Picture 2" descr="Decision Tree Algorithm in Machine Learning - Javatpoi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775619"/>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60459" y="3279597"/>
              <a:ext cx="896293" cy="338554"/>
            </a:xfrm>
            <a:prstGeom prst="rect">
              <a:avLst/>
            </a:prstGeom>
            <a:noFill/>
          </p:spPr>
          <p:txBody>
            <a:bodyPr wrap="square" rtlCol="0">
              <a:spAutoFit/>
            </a:bodyPr>
            <a:lstStyle/>
            <a:p>
              <a:r>
                <a:rPr lang="en-US" sz="1600" dirty="0">
                  <a:solidFill>
                    <a:srgbClr val="C00000"/>
                  </a:solidFill>
                </a:rPr>
                <a:t>Edges</a:t>
              </a:r>
            </a:p>
          </p:txBody>
        </p:sp>
      </p:grpSp>
      <p:cxnSp>
        <p:nvCxnSpPr>
          <p:cNvPr id="8" name="Straight Arrow Connector 7"/>
          <p:cNvCxnSpPr/>
          <p:nvPr/>
        </p:nvCxnSpPr>
        <p:spPr>
          <a:xfrm>
            <a:off x="11811000" y="1871831"/>
            <a:ext cx="0" cy="3560781"/>
          </a:xfrm>
          <a:prstGeom prst="straightConnector1">
            <a:avLst/>
          </a:prstGeom>
          <a:ln w="38100">
            <a:headEnd type="triangle"/>
            <a:tailEnd type="triangl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rot="5400000">
            <a:off x="11532130" y="3558467"/>
            <a:ext cx="896293" cy="338554"/>
          </a:xfrm>
          <a:prstGeom prst="rect">
            <a:avLst/>
          </a:prstGeom>
          <a:noFill/>
        </p:spPr>
        <p:txBody>
          <a:bodyPr wrap="square" rtlCol="0">
            <a:spAutoFit/>
          </a:bodyPr>
          <a:lstStyle/>
          <a:p>
            <a:r>
              <a:rPr lang="en-US" sz="1600" dirty="0">
                <a:solidFill>
                  <a:srgbClr val="C00000"/>
                </a:solidFill>
              </a:rPr>
              <a:t>Depth</a:t>
            </a:r>
          </a:p>
        </p:txBody>
      </p:sp>
    </p:spTree>
    <p:extLst>
      <p:ext uri="{BB962C8B-B14F-4D97-AF65-F5344CB8AC3E}">
        <p14:creationId xmlns:p14="http://schemas.microsoft.com/office/powerpoint/2010/main" val="161754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2D59-BEBB-4A79-DC0A-B976990303F8}"/>
              </a:ext>
            </a:extLst>
          </p:cNvPr>
          <p:cNvSpPr>
            <a:spLocks noGrp="1"/>
          </p:cNvSpPr>
          <p:nvPr>
            <p:ph type="title"/>
          </p:nvPr>
        </p:nvSpPr>
        <p:spPr/>
        <p:txBody>
          <a:bodyPr/>
          <a:lstStyle/>
          <a:p>
            <a:r>
              <a:rPr lang="en-US" dirty="0"/>
              <a:t>Entropy</a:t>
            </a:r>
          </a:p>
        </p:txBody>
      </p:sp>
      <p:sp>
        <p:nvSpPr>
          <p:cNvPr id="3" name="Content Placeholder 2">
            <a:extLst>
              <a:ext uri="{FF2B5EF4-FFF2-40B4-BE49-F238E27FC236}">
                <a16:creationId xmlns:a16="http://schemas.microsoft.com/office/drawing/2014/main" id="{779B3DB9-DC4D-4DFD-27B4-ECE5D92B3052}"/>
              </a:ext>
            </a:extLst>
          </p:cNvPr>
          <p:cNvSpPr>
            <a:spLocks noGrp="1"/>
          </p:cNvSpPr>
          <p:nvPr>
            <p:ph idx="1"/>
          </p:nvPr>
        </p:nvSpPr>
        <p:spPr/>
        <p:txBody>
          <a:bodyPr>
            <a:normAutofit/>
          </a:bodyPr>
          <a:lstStyle/>
          <a:p>
            <a:r>
              <a:rPr lang="en-US" sz="2800" b="0" i="0" dirty="0">
                <a:solidFill>
                  <a:schemeClr val="tx1"/>
                </a:solidFill>
                <a:effectLst/>
                <a:latin typeface="Calibri Light" panose="020F0302020204030204" pitchFamily="34" charset="0"/>
                <a:cs typeface="Calibri Light" panose="020F0302020204030204" pitchFamily="34" charset="0"/>
              </a:rPr>
              <a:t>Measurement of disorder</a:t>
            </a:r>
          </a:p>
          <a:p>
            <a:r>
              <a:rPr lang="en-US" sz="2800" dirty="0">
                <a:solidFill>
                  <a:schemeClr val="tx1"/>
                </a:solidFill>
                <a:latin typeface="Calibri Light" panose="020F0302020204030204" pitchFamily="34" charset="0"/>
                <a:cs typeface="Calibri Light" panose="020F0302020204030204" pitchFamily="34" charset="0"/>
              </a:rPr>
              <a:t>Measure of the randomness in the information being processed</a:t>
            </a:r>
            <a:endParaRPr lang="en-US" sz="2800" b="0" i="0" dirty="0">
              <a:solidFill>
                <a:schemeClr val="tx1"/>
              </a:solidFill>
              <a:effectLst/>
              <a:latin typeface="Calibri Light" panose="020F0302020204030204" pitchFamily="34" charset="0"/>
              <a:cs typeface="Calibri Light" panose="020F0302020204030204" pitchFamily="34" charset="0"/>
            </a:endParaRPr>
          </a:p>
          <a:p>
            <a:r>
              <a:rPr lang="en-US" sz="2800" b="0" i="0" dirty="0">
                <a:solidFill>
                  <a:schemeClr val="tx1"/>
                </a:solidFill>
                <a:effectLst/>
                <a:latin typeface="Calibri Light" panose="020F0302020204030204" pitchFamily="34" charset="0"/>
                <a:cs typeface="Calibri Light" panose="020F0302020204030204" pitchFamily="34" charset="0"/>
              </a:rPr>
              <a:t>The higher the entropy, the harder it is to draw any conclusions from that information. </a:t>
            </a:r>
          </a:p>
          <a:p>
            <a:r>
              <a:rPr kumimoji="0" lang="en-US" altLang="en-US" sz="2800" b="0" i="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Where to split the data. Entropy helps to check the homogeneity of the data. Entropy is calculated using the following formula:</a:t>
            </a:r>
            <a:endParaRPr lang="en-US" altLang="en-US" sz="2800" dirty="0">
              <a:solidFill>
                <a:schemeClr val="tx1"/>
              </a:solidFill>
              <a:latin typeface="Calibri Light" panose="020F0302020204030204" pitchFamily="34" charset="0"/>
              <a:cs typeface="Calibri Light" panose="020F0302020204030204" pitchFamily="34" charset="0"/>
            </a:endParaRPr>
          </a:p>
          <a:p>
            <a:r>
              <a:rPr kumimoji="0" lang="en-US" altLang="en-US" sz="2800" u="none" strike="noStrike" cap="none" normalizeH="0" baseline="0" dirty="0">
                <a:ln>
                  <a:noFill/>
                </a:ln>
                <a:solidFill>
                  <a:schemeClr val="tx1"/>
                </a:solidFill>
                <a:effectLst/>
                <a:latin typeface="Calibri Light" panose="020F0302020204030204" pitchFamily="34" charset="0"/>
                <a:cs typeface="Calibri Light" panose="020F0302020204030204" pitchFamily="34" charset="0"/>
              </a:rPr>
              <a:t>Entropy = ∑ -pi log2 (pi)</a:t>
            </a:r>
          </a:p>
          <a:p>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6573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4F87-4325-4BDB-0D1B-2176E36908E5}"/>
              </a:ext>
            </a:extLst>
          </p:cNvPr>
          <p:cNvSpPr>
            <a:spLocks noGrp="1"/>
          </p:cNvSpPr>
          <p:nvPr>
            <p:ph type="title"/>
          </p:nvPr>
        </p:nvSpPr>
        <p:spPr>
          <a:xfrm>
            <a:off x="609600" y="274638"/>
            <a:ext cx="10972800" cy="1143000"/>
          </a:xfrm>
        </p:spPr>
        <p:txBody>
          <a:bodyPr anchor="ctr">
            <a:normAutofit/>
          </a:bodyPr>
          <a:lstStyle/>
          <a:p>
            <a:r>
              <a:rPr lang="en-US" dirty="0" err="1"/>
              <a:t>Bootstraping</a:t>
            </a:r>
            <a:endParaRPr lang="en-US" dirty="0"/>
          </a:p>
        </p:txBody>
      </p:sp>
      <p:sp>
        <p:nvSpPr>
          <p:cNvPr id="13" name="Slide Number Placeholder 5">
            <a:extLst>
              <a:ext uri="{FF2B5EF4-FFF2-40B4-BE49-F238E27FC236}">
                <a16:creationId xmlns:a16="http://schemas.microsoft.com/office/drawing/2014/main" id="{FB654CB9-27E1-F9EE-58F9-8509464CFB83}"/>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12</a:t>
            </a:fld>
            <a:endParaRPr lang="en-US"/>
          </a:p>
        </p:txBody>
      </p:sp>
      <p:graphicFrame>
        <p:nvGraphicFramePr>
          <p:cNvPr id="5" name="Content Placeholder 2">
            <a:extLst>
              <a:ext uri="{FF2B5EF4-FFF2-40B4-BE49-F238E27FC236}">
                <a16:creationId xmlns:a16="http://schemas.microsoft.com/office/drawing/2014/main" id="{954D3EE4-226A-9E48-934D-B8D04FFC2BFF}"/>
              </a:ext>
            </a:extLst>
          </p:cNvPr>
          <p:cNvGraphicFramePr>
            <a:graphicFrameLocks noGrp="1"/>
          </p:cNvGraphicFramePr>
          <p:nvPr>
            <p:ph idx="1"/>
            <p:extLst>
              <p:ext uri="{D42A27DB-BD31-4B8C-83A1-F6EECF244321}">
                <p14:modId xmlns:p14="http://schemas.microsoft.com/office/powerpoint/2010/main" val="834622578"/>
              </p:ext>
            </p:extLst>
          </p:nvPr>
        </p:nvGraphicFramePr>
        <p:xfrm>
          <a:off x="609600" y="1600201"/>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16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90D6-78DB-110D-24D8-7E9DE9F900FD}"/>
              </a:ext>
            </a:extLst>
          </p:cNvPr>
          <p:cNvSpPr>
            <a:spLocks noGrp="1"/>
          </p:cNvSpPr>
          <p:nvPr>
            <p:ph type="title"/>
          </p:nvPr>
        </p:nvSpPr>
        <p:spPr/>
        <p:txBody>
          <a:bodyPr/>
          <a:lstStyle/>
          <a:p>
            <a:r>
              <a:rPr lang="en-US" dirty="0"/>
              <a:t>Dataset example</a:t>
            </a:r>
          </a:p>
        </p:txBody>
      </p:sp>
      <p:graphicFrame>
        <p:nvGraphicFramePr>
          <p:cNvPr id="6" name="Table 5">
            <a:extLst>
              <a:ext uri="{FF2B5EF4-FFF2-40B4-BE49-F238E27FC236}">
                <a16:creationId xmlns:a16="http://schemas.microsoft.com/office/drawing/2014/main" id="{0D7C192B-6825-92D4-25F7-DF4D0645C8DE}"/>
              </a:ext>
            </a:extLst>
          </p:cNvPr>
          <p:cNvGraphicFramePr>
            <a:graphicFrameLocks noGrp="1"/>
          </p:cNvGraphicFramePr>
          <p:nvPr>
            <p:extLst>
              <p:ext uri="{D42A27DB-BD31-4B8C-83A1-F6EECF244321}">
                <p14:modId xmlns:p14="http://schemas.microsoft.com/office/powerpoint/2010/main" val="2943662862"/>
              </p:ext>
            </p:extLst>
          </p:nvPr>
        </p:nvGraphicFramePr>
        <p:xfrm>
          <a:off x="1612902" y="1818640"/>
          <a:ext cx="8966196" cy="3735674"/>
        </p:xfrm>
        <a:graphic>
          <a:graphicData uri="http://schemas.openxmlformats.org/drawingml/2006/table">
            <a:tbl>
              <a:tblPr/>
              <a:tblGrid>
                <a:gridCol w="1494366">
                  <a:extLst>
                    <a:ext uri="{9D8B030D-6E8A-4147-A177-3AD203B41FA5}">
                      <a16:colId xmlns:a16="http://schemas.microsoft.com/office/drawing/2014/main" val="2804350025"/>
                    </a:ext>
                  </a:extLst>
                </a:gridCol>
                <a:gridCol w="1494366">
                  <a:extLst>
                    <a:ext uri="{9D8B030D-6E8A-4147-A177-3AD203B41FA5}">
                      <a16:colId xmlns:a16="http://schemas.microsoft.com/office/drawing/2014/main" val="3551172884"/>
                    </a:ext>
                  </a:extLst>
                </a:gridCol>
                <a:gridCol w="1494366">
                  <a:extLst>
                    <a:ext uri="{9D8B030D-6E8A-4147-A177-3AD203B41FA5}">
                      <a16:colId xmlns:a16="http://schemas.microsoft.com/office/drawing/2014/main" val="2020654791"/>
                    </a:ext>
                  </a:extLst>
                </a:gridCol>
                <a:gridCol w="1494366">
                  <a:extLst>
                    <a:ext uri="{9D8B030D-6E8A-4147-A177-3AD203B41FA5}">
                      <a16:colId xmlns:a16="http://schemas.microsoft.com/office/drawing/2014/main" val="381807756"/>
                    </a:ext>
                  </a:extLst>
                </a:gridCol>
                <a:gridCol w="1494366">
                  <a:extLst>
                    <a:ext uri="{9D8B030D-6E8A-4147-A177-3AD203B41FA5}">
                      <a16:colId xmlns:a16="http://schemas.microsoft.com/office/drawing/2014/main" val="2078570665"/>
                    </a:ext>
                  </a:extLst>
                </a:gridCol>
                <a:gridCol w="1494366">
                  <a:extLst>
                    <a:ext uri="{9D8B030D-6E8A-4147-A177-3AD203B41FA5}">
                      <a16:colId xmlns:a16="http://schemas.microsoft.com/office/drawing/2014/main" val="73113961"/>
                    </a:ext>
                  </a:extLst>
                </a:gridCol>
              </a:tblGrid>
              <a:tr h="353498">
                <a:tc>
                  <a:txBody>
                    <a:bodyPr/>
                    <a:lstStyle/>
                    <a:p>
                      <a:pPr algn="ctr" fontAlgn="b"/>
                      <a:r>
                        <a:rPr lang="en-US" sz="2000" b="0" i="1" u="none" strike="noStrike">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a:solidFill>
                            <a:srgbClr val="000000"/>
                          </a:solidFill>
                          <a:effectLst/>
                          <a:latin typeface="Calibri" panose="020F0502020204030204" pitchFamily="34" charset="0"/>
                        </a:rPr>
                        <a:t>x1</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a:solidFill>
                            <a:srgbClr val="000000"/>
                          </a:solidFill>
                          <a:effectLst/>
                          <a:latin typeface="Calibri" panose="020F0502020204030204" pitchFamily="34" charset="0"/>
                        </a:rPr>
                        <a:t>x2</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a:solidFill>
                            <a:srgbClr val="000000"/>
                          </a:solidFill>
                          <a:effectLst/>
                          <a:latin typeface="Calibri" panose="020F0502020204030204" pitchFamily="34" charset="0"/>
                        </a:rPr>
                        <a:t>x3</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a:solidFill>
                            <a:srgbClr val="000000"/>
                          </a:solidFill>
                          <a:effectLst/>
                          <a:latin typeface="Calibri" panose="020F0502020204030204" pitchFamily="34" charset="0"/>
                        </a:rPr>
                        <a:t>x4</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a:solidFill>
                            <a:srgbClr val="000000"/>
                          </a:solidFill>
                          <a:effectLst/>
                          <a:latin typeface="Calibri" panose="020F0502020204030204" pitchFamily="34" charset="0"/>
                        </a:rPr>
                        <a:t>y</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331499"/>
                  </a:ext>
                </a:extLst>
              </a:tr>
              <a:tr h="295143">
                <a:tc>
                  <a:txBody>
                    <a:bodyPr/>
                    <a:lstStyle/>
                    <a:p>
                      <a:pPr algn="ctr" fontAlgn="b"/>
                      <a:r>
                        <a:rPr lang="en-US" sz="2000" b="0" i="0" u="none" strike="noStrike">
                          <a:solidFill>
                            <a:srgbClr val="000000"/>
                          </a:solidFill>
                          <a:effectLst/>
                          <a:latin typeface="Calibri" panose="020F050202020403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2000" b="0" i="0" u="none" strike="noStrike">
                          <a:solidFill>
                            <a:srgbClr val="000000"/>
                          </a:solidFill>
                          <a:effectLst/>
                          <a:latin typeface="Calibri" panose="020F0502020204030204" pitchFamily="34" charset="0"/>
                        </a:rPr>
                        <a:t>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2000" b="0" i="0" u="none" strike="noStrike">
                          <a:solidFill>
                            <a:srgbClr val="000000"/>
                          </a:solidFill>
                          <a:effectLst/>
                          <a:latin typeface="Calibri" panose="020F0502020204030204" pitchFamily="34" charset="0"/>
                        </a:rPr>
                        <a:t>13.64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2000" b="0" i="0" u="none" strike="noStrike">
                          <a:solidFill>
                            <a:srgbClr val="000000"/>
                          </a:solidFill>
                          <a:effectLst/>
                          <a:latin typeface="Calibri" panose="020F0502020204030204" pitchFamily="34" charset="0"/>
                        </a:rPr>
                        <a:t>21.46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2000" b="0" i="0" u="none" strike="noStrike">
                          <a:solidFill>
                            <a:srgbClr val="000000"/>
                          </a:solidFill>
                          <a:effectLst/>
                          <a:latin typeface="Calibri" panose="020F0502020204030204" pitchFamily="34" charset="0"/>
                        </a:rPr>
                        <a:t>6.82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31749633"/>
                  </a:ext>
                </a:extLst>
              </a:tr>
              <a:tr h="441408">
                <a:tc>
                  <a:txBody>
                    <a:bodyPr/>
                    <a:lstStyle/>
                    <a:p>
                      <a:pPr algn="ctr" fontAlgn="b"/>
                      <a:r>
                        <a:rPr lang="en-US" sz="20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8EA9DB"/>
                    </a:solidFill>
                  </a:tcPr>
                </a:tc>
                <a:tc>
                  <a:txBody>
                    <a:bodyPr/>
                    <a:lstStyle/>
                    <a:p>
                      <a:pPr algn="ctr" fontAlgn="b"/>
                      <a:r>
                        <a:rPr lang="en-US" sz="2000" b="0" i="0" u="none" strike="noStrike">
                          <a:solidFill>
                            <a:srgbClr val="000000"/>
                          </a:solidFill>
                          <a:effectLst/>
                          <a:latin typeface="Calibri" panose="020F0502020204030204" pitchFamily="34" charset="0"/>
                        </a:rPr>
                        <a:t>-1.38</a:t>
                      </a:r>
                    </a:p>
                  </a:txBody>
                  <a:tcPr marL="7620" marR="7620" marT="7620" marB="0" anchor="b">
                    <a:lnL>
                      <a:noFill/>
                    </a:lnL>
                    <a:lnR>
                      <a:noFill/>
                    </a:lnR>
                    <a:lnT>
                      <a:noFill/>
                    </a:lnT>
                    <a:lnB>
                      <a:noFill/>
                    </a:lnB>
                    <a:solidFill>
                      <a:srgbClr val="8EA9DB"/>
                    </a:solidFill>
                  </a:tcPr>
                </a:tc>
                <a:tc>
                  <a:txBody>
                    <a:bodyPr/>
                    <a:lstStyle/>
                    <a:p>
                      <a:pPr algn="ctr" fontAlgn="b"/>
                      <a:r>
                        <a:rPr lang="en-US" sz="2000" b="0" i="0" u="none" strike="noStrike">
                          <a:solidFill>
                            <a:srgbClr val="000000"/>
                          </a:solidFill>
                          <a:effectLst/>
                          <a:latin typeface="Calibri" panose="020F0502020204030204" pitchFamily="34" charset="0"/>
                        </a:rPr>
                        <a:t>29.58</a:t>
                      </a:r>
                    </a:p>
                  </a:txBody>
                  <a:tcPr marL="7620" marR="7620" marT="7620" marB="0" anchor="b">
                    <a:lnL>
                      <a:noFill/>
                    </a:lnL>
                    <a:lnR>
                      <a:noFill/>
                    </a:lnR>
                    <a:lnT>
                      <a:noFill/>
                    </a:lnT>
                    <a:lnB>
                      <a:noFill/>
                    </a:lnB>
                    <a:solidFill>
                      <a:srgbClr val="8EA9DB"/>
                    </a:solidFill>
                  </a:tcPr>
                </a:tc>
                <a:tc>
                  <a:txBody>
                    <a:bodyPr/>
                    <a:lstStyle/>
                    <a:p>
                      <a:pPr algn="ctr" fontAlgn="b"/>
                      <a:r>
                        <a:rPr lang="en-US" sz="2000" b="0" i="0" u="none" strike="noStrike">
                          <a:solidFill>
                            <a:srgbClr val="000000"/>
                          </a:solidFill>
                          <a:effectLst/>
                          <a:latin typeface="Calibri" panose="020F0502020204030204" pitchFamily="34" charset="0"/>
                        </a:rPr>
                        <a:t>23.5</a:t>
                      </a:r>
                    </a:p>
                  </a:txBody>
                  <a:tcPr marL="7620" marR="7620" marT="7620" marB="0" anchor="b">
                    <a:lnL>
                      <a:noFill/>
                    </a:lnL>
                    <a:lnR>
                      <a:noFill/>
                    </a:lnR>
                    <a:lnT>
                      <a:noFill/>
                    </a:lnT>
                    <a:lnB>
                      <a:noFill/>
                    </a:lnB>
                    <a:solidFill>
                      <a:srgbClr val="8EA9DB"/>
                    </a:solidFill>
                  </a:tcPr>
                </a:tc>
                <a:tc>
                  <a:txBody>
                    <a:bodyPr/>
                    <a:lstStyle/>
                    <a:p>
                      <a:pPr algn="ctr" fontAlgn="b"/>
                      <a:r>
                        <a:rPr lang="en-US" sz="2000" b="0" i="0" u="none" strike="noStrike">
                          <a:solidFill>
                            <a:srgbClr val="000000"/>
                          </a:solidFill>
                          <a:effectLst/>
                          <a:latin typeface="Calibri" panose="020F0502020204030204" pitchFamily="34" charset="0"/>
                        </a:rPr>
                        <a:t>6.79</a:t>
                      </a:r>
                    </a:p>
                  </a:txBody>
                  <a:tcPr marL="7620" marR="7620" marT="7620" marB="0" anchor="b">
                    <a:lnL>
                      <a:noFill/>
                    </a:lnL>
                    <a:lnR>
                      <a:noFill/>
                    </a:lnR>
                    <a:lnT>
                      <a:noFill/>
                    </a:lnT>
                    <a:lnB>
                      <a:noFill/>
                    </a:lnB>
                    <a:solidFill>
                      <a:srgbClr val="8EA9DB"/>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8EA9DB"/>
                    </a:solidFill>
                  </a:tcPr>
                </a:tc>
                <a:extLst>
                  <a:ext uri="{0D108BD9-81ED-4DB2-BD59-A6C34878D82A}">
                    <a16:rowId xmlns:a16="http://schemas.microsoft.com/office/drawing/2014/main" val="4025549302"/>
                  </a:ext>
                </a:extLst>
              </a:tr>
              <a:tr h="295143">
                <a:tc>
                  <a:txBody>
                    <a:bodyPr/>
                    <a:lstStyle/>
                    <a:p>
                      <a:pPr algn="ctr" fontAlgn="b"/>
                      <a:r>
                        <a:rPr lang="en-US" sz="20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rgbClr val="A9D08E"/>
                    </a:solidFill>
                  </a:tcPr>
                </a:tc>
                <a:tc>
                  <a:txBody>
                    <a:bodyPr/>
                    <a:lstStyle/>
                    <a:p>
                      <a:pPr algn="ctr" fontAlgn="b"/>
                      <a:r>
                        <a:rPr lang="en-US" sz="2000" b="0" i="0" u="none" strike="noStrike">
                          <a:solidFill>
                            <a:srgbClr val="000000"/>
                          </a:solidFill>
                          <a:effectLst/>
                          <a:latin typeface="Calibri" panose="020F0502020204030204" pitchFamily="34" charset="0"/>
                        </a:rPr>
                        <a:t>0.99</a:t>
                      </a:r>
                    </a:p>
                  </a:txBody>
                  <a:tcPr marL="7620" marR="7620" marT="7620" marB="0" anchor="b">
                    <a:lnL>
                      <a:noFill/>
                    </a:lnL>
                    <a:lnR>
                      <a:noFill/>
                    </a:lnR>
                    <a:lnT>
                      <a:noFill/>
                    </a:lnT>
                    <a:lnB>
                      <a:noFill/>
                    </a:lnB>
                    <a:solidFill>
                      <a:srgbClr val="A9D08E"/>
                    </a:solidFill>
                  </a:tcPr>
                </a:tc>
                <a:tc>
                  <a:txBody>
                    <a:bodyPr/>
                    <a:lstStyle/>
                    <a:p>
                      <a:pPr algn="ctr" fontAlgn="b"/>
                      <a:r>
                        <a:rPr lang="en-US" sz="2000" b="0" i="0" u="none" strike="noStrike">
                          <a:solidFill>
                            <a:srgbClr val="000000"/>
                          </a:solidFill>
                          <a:effectLst/>
                          <a:latin typeface="Calibri" panose="020F0502020204030204" pitchFamily="34" charset="0"/>
                        </a:rPr>
                        <a:t>4.89</a:t>
                      </a:r>
                    </a:p>
                  </a:txBody>
                  <a:tcPr marL="7620" marR="7620" marT="7620" marB="0" anchor="b">
                    <a:lnL>
                      <a:noFill/>
                    </a:lnL>
                    <a:lnR>
                      <a:noFill/>
                    </a:lnR>
                    <a:lnT>
                      <a:noFill/>
                    </a:lnT>
                    <a:lnB>
                      <a:noFill/>
                    </a:lnB>
                    <a:solidFill>
                      <a:srgbClr val="A9D08E"/>
                    </a:solidFill>
                  </a:tcPr>
                </a:tc>
                <a:tc>
                  <a:txBody>
                    <a:bodyPr/>
                    <a:lstStyle/>
                    <a:p>
                      <a:pPr algn="ctr" fontAlgn="b"/>
                      <a:r>
                        <a:rPr lang="en-US" sz="2000" b="0" i="0" u="none" strike="noStrike">
                          <a:solidFill>
                            <a:srgbClr val="000000"/>
                          </a:solidFill>
                          <a:effectLst/>
                          <a:latin typeface="Calibri" panose="020F0502020204030204" pitchFamily="34" charset="0"/>
                        </a:rPr>
                        <a:t>12.54</a:t>
                      </a:r>
                    </a:p>
                  </a:txBody>
                  <a:tcPr marL="7620" marR="7620" marT="7620" marB="0" anchor="b">
                    <a:lnL>
                      <a:noFill/>
                    </a:lnL>
                    <a:lnR>
                      <a:noFill/>
                    </a:lnR>
                    <a:lnT>
                      <a:noFill/>
                    </a:lnT>
                    <a:lnB>
                      <a:noFill/>
                    </a:lnB>
                    <a:solidFill>
                      <a:srgbClr val="A9D08E"/>
                    </a:solidFill>
                  </a:tcPr>
                </a:tc>
                <a:tc>
                  <a:txBody>
                    <a:bodyPr/>
                    <a:lstStyle/>
                    <a:p>
                      <a:pPr algn="ctr" fontAlgn="b"/>
                      <a:r>
                        <a:rPr lang="en-US" sz="2000" b="0" i="0" u="none" strike="noStrike">
                          <a:solidFill>
                            <a:srgbClr val="000000"/>
                          </a:solidFill>
                          <a:effectLst/>
                          <a:latin typeface="Calibri" panose="020F0502020204030204" pitchFamily="34" charset="0"/>
                        </a:rPr>
                        <a:t>2.07</a:t>
                      </a:r>
                    </a:p>
                  </a:txBody>
                  <a:tcPr marL="7620" marR="7620" marT="7620" marB="0" anchor="b">
                    <a:lnL>
                      <a:noFill/>
                    </a:lnL>
                    <a:lnR>
                      <a:noFill/>
                    </a:lnR>
                    <a:lnT>
                      <a:noFill/>
                    </a:lnT>
                    <a:lnB>
                      <a:noFill/>
                    </a:lnB>
                    <a:solidFill>
                      <a:srgbClr val="A9D08E"/>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A9D08E"/>
                    </a:solidFill>
                  </a:tcPr>
                </a:tc>
                <a:extLst>
                  <a:ext uri="{0D108BD9-81ED-4DB2-BD59-A6C34878D82A}">
                    <a16:rowId xmlns:a16="http://schemas.microsoft.com/office/drawing/2014/main" val="1083970363"/>
                  </a:ext>
                </a:extLst>
              </a:tr>
              <a:tr h="441408">
                <a:tc>
                  <a:txBody>
                    <a:bodyPr/>
                    <a:lstStyle/>
                    <a:p>
                      <a:pPr algn="ctr" fontAlgn="b"/>
                      <a:r>
                        <a:rPr lang="en-US" sz="20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tc>
                  <a:txBody>
                    <a:bodyPr/>
                    <a:lstStyle/>
                    <a:p>
                      <a:pPr algn="ctr" fontAlgn="b"/>
                      <a:r>
                        <a:rPr lang="en-US" sz="2000" b="0" i="0" u="none" strike="noStrike">
                          <a:solidFill>
                            <a:srgbClr val="000000"/>
                          </a:solidFill>
                          <a:effectLst/>
                          <a:latin typeface="Calibri" panose="020F0502020204030204" pitchFamily="34" charset="0"/>
                        </a:rPr>
                        <a:t>-0.38</a:t>
                      </a:r>
                    </a:p>
                  </a:txBody>
                  <a:tcPr marL="7620" marR="7620" marT="7620" marB="0" anchor="b">
                    <a:lnL>
                      <a:noFill/>
                    </a:lnL>
                    <a:lnR>
                      <a:noFill/>
                    </a:lnR>
                    <a:lnT>
                      <a:noFill/>
                    </a:lnT>
                    <a:lnB>
                      <a:noFill/>
                    </a:lnB>
                    <a:solidFill>
                      <a:srgbClr val="7030A0"/>
                    </a:solidFill>
                  </a:tcPr>
                </a:tc>
                <a:tc>
                  <a:txBody>
                    <a:bodyPr/>
                    <a:lstStyle/>
                    <a:p>
                      <a:pPr algn="ctr" fontAlgn="b"/>
                      <a:r>
                        <a:rPr lang="en-US" sz="2000" b="0" i="0" u="none" strike="noStrike">
                          <a:solidFill>
                            <a:srgbClr val="000000"/>
                          </a:solidFill>
                          <a:effectLst/>
                          <a:latin typeface="Calibri" panose="020F0502020204030204" pitchFamily="34" charset="0"/>
                        </a:rPr>
                        <a:t>20.65</a:t>
                      </a:r>
                    </a:p>
                  </a:txBody>
                  <a:tcPr marL="7620" marR="7620" marT="7620" marB="0" anchor="b">
                    <a:lnL>
                      <a:noFill/>
                    </a:lnL>
                    <a:lnR>
                      <a:noFill/>
                    </a:lnR>
                    <a:lnT>
                      <a:noFill/>
                    </a:lnT>
                    <a:lnB>
                      <a:noFill/>
                    </a:lnB>
                    <a:solidFill>
                      <a:srgbClr val="7030A0"/>
                    </a:solidFill>
                  </a:tcPr>
                </a:tc>
                <a:tc>
                  <a:txBody>
                    <a:bodyPr/>
                    <a:lstStyle/>
                    <a:p>
                      <a:pPr algn="ctr" fontAlgn="b"/>
                      <a:r>
                        <a:rPr lang="en-US" sz="2000" b="0" i="0" u="none" strike="noStrike">
                          <a:solidFill>
                            <a:srgbClr val="000000"/>
                          </a:solidFill>
                          <a:effectLst/>
                          <a:latin typeface="Calibri" panose="020F0502020204030204" pitchFamily="34" charset="0"/>
                        </a:rPr>
                        <a:t>24.63</a:t>
                      </a:r>
                    </a:p>
                  </a:txBody>
                  <a:tcPr marL="7620" marR="7620" marT="7620" marB="0" anchor="b">
                    <a:lnL>
                      <a:noFill/>
                    </a:lnL>
                    <a:lnR>
                      <a:noFill/>
                    </a:lnR>
                    <a:lnT>
                      <a:noFill/>
                    </a:lnT>
                    <a:lnB>
                      <a:noFill/>
                    </a:lnB>
                    <a:solidFill>
                      <a:srgbClr val="7030A0"/>
                    </a:solidFill>
                  </a:tcPr>
                </a:tc>
                <a:tc>
                  <a:txBody>
                    <a:bodyPr/>
                    <a:lstStyle/>
                    <a:p>
                      <a:pPr algn="ctr" fontAlgn="b"/>
                      <a:r>
                        <a:rPr lang="en-US" sz="2000" b="0" i="0" u="none" strike="noStrike">
                          <a:solidFill>
                            <a:srgbClr val="000000"/>
                          </a:solidFill>
                          <a:effectLst/>
                          <a:latin typeface="Calibri" panose="020F0502020204030204" pitchFamily="34" charset="0"/>
                        </a:rPr>
                        <a:t>30.5</a:t>
                      </a:r>
                    </a:p>
                  </a:txBody>
                  <a:tcPr marL="7620" marR="7620" marT="7620" marB="0" anchor="b">
                    <a:lnL>
                      <a:noFill/>
                    </a:lnL>
                    <a:lnR>
                      <a:noFill/>
                    </a:lnR>
                    <a:lnT>
                      <a:noFill/>
                    </a:lnT>
                    <a:lnB>
                      <a:noFill/>
                    </a:lnB>
                    <a:solidFill>
                      <a:srgbClr val="7030A0"/>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7030A0"/>
                    </a:solidFill>
                  </a:tcPr>
                </a:tc>
                <a:extLst>
                  <a:ext uri="{0D108BD9-81ED-4DB2-BD59-A6C34878D82A}">
                    <a16:rowId xmlns:a16="http://schemas.microsoft.com/office/drawing/2014/main" val="308418952"/>
                  </a:ext>
                </a:extLst>
              </a:tr>
              <a:tr h="295143">
                <a:tc>
                  <a:txBody>
                    <a:bodyPr/>
                    <a:lstStyle/>
                    <a:p>
                      <a:pPr algn="ctr" fontAlgn="b"/>
                      <a:r>
                        <a:rPr lang="en-US" sz="20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r>
                        <a:rPr lang="en-US" sz="20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solidFill>
                      <a:srgbClr val="FF3399"/>
                    </a:solidFill>
                  </a:tcPr>
                </a:tc>
                <a:tc>
                  <a:txBody>
                    <a:bodyPr/>
                    <a:lstStyle/>
                    <a:p>
                      <a:pPr algn="ctr" fontAlgn="b"/>
                      <a:r>
                        <a:rPr lang="en-US" sz="2000" b="0" i="0" u="none" strike="noStrike">
                          <a:solidFill>
                            <a:srgbClr val="000000"/>
                          </a:solidFill>
                          <a:effectLst/>
                          <a:latin typeface="Calibri" panose="020F0502020204030204" pitchFamily="34" charset="0"/>
                        </a:rPr>
                        <a:t>14.31</a:t>
                      </a:r>
                    </a:p>
                  </a:txBody>
                  <a:tcPr marL="7620" marR="7620" marT="7620" marB="0" anchor="b">
                    <a:lnL>
                      <a:noFill/>
                    </a:lnL>
                    <a:lnR>
                      <a:noFill/>
                    </a:lnR>
                    <a:lnT>
                      <a:noFill/>
                    </a:lnT>
                    <a:lnB>
                      <a:noFill/>
                    </a:lnB>
                    <a:solidFill>
                      <a:srgbClr val="FF3399"/>
                    </a:solidFill>
                  </a:tcPr>
                </a:tc>
                <a:tc>
                  <a:txBody>
                    <a:bodyPr/>
                    <a:lstStyle/>
                    <a:p>
                      <a:pPr algn="ctr" fontAlgn="b"/>
                      <a:r>
                        <a:rPr lang="en-US" sz="2000" b="0" i="0" u="none" strike="noStrike">
                          <a:solidFill>
                            <a:srgbClr val="000000"/>
                          </a:solidFill>
                          <a:effectLst/>
                          <a:latin typeface="Calibri" panose="020F0502020204030204" pitchFamily="34" charset="0"/>
                        </a:rPr>
                        <a:t>16.4</a:t>
                      </a:r>
                    </a:p>
                  </a:txBody>
                  <a:tcPr marL="7620" marR="7620" marT="7620" marB="0" anchor="b">
                    <a:lnL>
                      <a:noFill/>
                    </a:lnL>
                    <a:lnR>
                      <a:noFill/>
                    </a:lnR>
                    <a:lnT>
                      <a:noFill/>
                    </a:lnT>
                    <a:lnB>
                      <a:noFill/>
                    </a:lnB>
                    <a:solidFill>
                      <a:srgbClr val="FF3399"/>
                    </a:solidFill>
                  </a:tcPr>
                </a:tc>
                <a:tc>
                  <a:txBody>
                    <a:bodyPr/>
                    <a:lstStyle/>
                    <a:p>
                      <a:pPr algn="ctr" fontAlgn="b"/>
                      <a:r>
                        <a:rPr lang="en-US" sz="2000" b="0" i="0" u="none" strike="noStrike">
                          <a:solidFill>
                            <a:srgbClr val="000000"/>
                          </a:solidFill>
                          <a:effectLst/>
                          <a:latin typeface="Calibri" panose="020F0502020204030204" pitchFamily="34" charset="0"/>
                        </a:rPr>
                        <a:t>27</a:t>
                      </a:r>
                    </a:p>
                  </a:txBody>
                  <a:tcPr marL="7620" marR="7620" marT="7620" marB="0" anchor="b">
                    <a:lnL>
                      <a:noFill/>
                    </a:lnL>
                    <a:lnR>
                      <a:noFill/>
                    </a:lnR>
                    <a:lnT>
                      <a:noFill/>
                    </a:lnT>
                    <a:lnB>
                      <a:noFill/>
                    </a:lnB>
                    <a:solidFill>
                      <a:srgbClr val="FF3399"/>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FF3399"/>
                    </a:solidFill>
                  </a:tcPr>
                </a:tc>
                <a:extLst>
                  <a:ext uri="{0D108BD9-81ED-4DB2-BD59-A6C34878D82A}">
                    <a16:rowId xmlns:a16="http://schemas.microsoft.com/office/drawing/2014/main" val="3987484183"/>
                  </a:ext>
                </a:extLst>
              </a:tr>
              <a:tr h="295143">
                <a:tc>
                  <a:txBody>
                    <a:bodyPr/>
                    <a:lstStyle/>
                    <a:p>
                      <a:pPr algn="ctr" fontAlgn="b"/>
                      <a:r>
                        <a:rPr lang="en-US" sz="20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solidFill>
                      <a:srgbClr val="FF6600"/>
                    </a:solidFill>
                  </a:tcPr>
                </a:tc>
                <a:tc>
                  <a:txBody>
                    <a:bodyPr/>
                    <a:lstStyle/>
                    <a:p>
                      <a:pPr algn="ctr" fontAlgn="b"/>
                      <a:r>
                        <a:rPr lang="en-US" sz="2000" b="0" i="0" u="none" strike="noStrike">
                          <a:solidFill>
                            <a:srgbClr val="000000"/>
                          </a:solidFill>
                          <a:effectLst/>
                          <a:latin typeface="Calibri" panose="020F0502020204030204" pitchFamily="34" charset="0"/>
                        </a:rPr>
                        <a:t>1.04</a:t>
                      </a:r>
                    </a:p>
                  </a:txBody>
                  <a:tcPr marL="7620" marR="7620" marT="7620" marB="0" anchor="b">
                    <a:lnL>
                      <a:noFill/>
                    </a:lnL>
                    <a:lnR>
                      <a:noFill/>
                    </a:lnR>
                    <a:lnT>
                      <a:noFill/>
                    </a:lnT>
                    <a:lnB>
                      <a:noFill/>
                    </a:lnB>
                    <a:solidFill>
                      <a:srgbClr val="FF6600"/>
                    </a:solidFill>
                  </a:tcPr>
                </a:tc>
                <a:tc>
                  <a:txBody>
                    <a:bodyPr/>
                    <a:lstStyle/>
                    <a:p>
                      <a:pPr algn="ctr" fontAlgn="b"/>
                      <a:r>
                        <a:rPr lang="en-US" sz="2000" b="0" i="0" u="none" strike="noStrike">
                          <a:solidFill>
                            <a:srgbClr val="000000"/>
                          </a:solidFill>
                          <a:effectLst/>
                          <a:latin typeface="Calibri" panose="020F0502020204030204" pitchFamily="34" charset="0"/>
                        </a:rPr>
                        <a:t>19.28</a:t>
                      </a:r>
                    </a:p>
                  </a:txBody>
                  <a:tcPr marL="7620" marR="7620" marT="7620" marB="0" anchor="b">
                    <a:lnL>
                      <a:noFill/>
                    </a:lnL>
                    <a:lnR>
                      <a:noFill/>
                    </a:lnR>
                    <a:lnT>
                      <a:noFill/>
                    </a:lnT>
                    <a:lnB>
                      <a:noFill/>
                    </a:lnB>
                    <a:solidFill>
                      <a:srgbClr val="FF6600"/>
                    </a:solidFill>
                  </a:tcPr>
                </a:tc>
                <a:tc>
                  <a:txBody>
                    <a:bodyPr/>
                    <a:lstStyle/>
                    <a:p>
                      <a:pPr algn="ctr" fontAlgn="b"/>
                      <a:r>
                        <a:rPr lang="en-US" sz="2000" b="0" i="0" u="none" strike="noStrike">
                          <a:solidFill>
                            <a:srgbClr val="000000"/>
                          </a:solidFill>
                          <a:effectLst/>
                          <a:latin typeface="Calibri" panose="020F0502020204030204" pitchFamily="34" charset="0"/>
                        </a:rPr>
                        <a:t>6.84</a:t>
                      </a:r>
                    </a:p>
                  </a:txBody>
                  <a:tcPr marL="7620" marR="7620" marT="7620" marB="0" anchor="b">
                    <a:lnL>
                      <a:noFill/>
                    </a:lnL>
                    <a:lnR>
                      <a:noFill/>
                    </a:lnR>
                    <a:lnT>
                      <a:noFill/>
                    </a:lnT>
                    <a:lnB>
                      <a:noFill/>
                    </a:lnB>
                    <a:solidFill>
                      <a:srgbClr val="FF6600"/>
                    </a:solidFill>
                  </a:tcPr>
                </a:tc>
                <a:tc>
                  <a:txBody>
                    <a:bodyPr/>
                    <a:lstStyle/>
                    <a:p>
                      <a:pPr algn="ctr" fontAlgn="b"/>
                      <a:r>
                        <a:rPr lang="en-US" sz="2000" b="0" i="0" u="none" strike="noStrike">
                          <a:solidFill>
                            <a:srgbClr val="000000"/>
                          </a:solidFill>
                          <a:effectLst/>
                          <a:latin typeface="Calibri" panose="020F0502020204030204" pitchFamily="34" charset="0"/>
                        </a:rPr>
                        <a:t>11.12</a:t>
                      </a:r>
                    </a:p>
                  </a:txBody>
                  <a:tcPr marL="7620" marR="7620" marT="7620" marB="0" anchor="b">
                    <a:lnL>
                      <a:noFill/>
                    </a:lnL>
                    <a:lnR>
                      <a:noFill/>
                    </a:lnR>
                    <a:lnT>
                      <a:noFill/>
                    </a:lnT>
                    <a:lnB>
                      <a:noFill/>
                    </a:lnB>
                    <a:solidFill>
                      <a:srgbClr val="FF6600"/>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FF6600"/>
                    </a:solidFill>
                  </a:tcPr>
                </a:tc>
                <a:extLst>
                  <a:ext uri="{0D108BD9-81ED-4DB2-BD59-A6C34878D82A}">
                    <a16:rowId xmlns:a16="http://schemas.microsoft.com/office/drawing/2014/main" val="1421540790"/>
                  </a:ext>
                </a:extLst>
              </a:tr>
              <a:tr h="295143">
                <a:tc>
                  <a:txBody>
                    <a:bodyPr/>
                    <a:lstStyle/>
                    <a:p>
                      <a:pPr algn="ctr" fontAlgn="b"/>
                      <a:r>
                        <a:rPr lang="en-US" sz="20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solidFill>
                      <a:srgbClr val="996633"/>
                    </a:solidFill>
                  </a:tcPr>
                </a:tc>
                <a:tc>
                  <a:txBody>
                    <a:bodyPr/>
                    <a:lstStyle/>
                    <a:p>
                      <a:pPr algn="ctr" fontAlgn="b"/>
                      <a:r>
                        <a:rPr lang="en-US" sz="2000" b="0" i="0" u="none" strike="noStrike">
                          <a:solidFill>
                            <a:srgbClr val="000000"/>
                          </a:solidFill>
                          <a:effectLst/>
                          <a:latin typeface="Calibri" panose="020F0502020204030204" pitchFamily="34" charset="0"/>
                        </a:rPr>
                        <a:t>0.95</a:t>
                      </a:r>
                    </a:p>
                  </a:txBody>
                  <a:tcPr marL="7620" marR="7620" marT="7620" marB="0" anchor="b">
                    <a:lnL>
                      <a:noFill/>
                    </a:lnL>
                    <a:lnR>
                      <a:noFill/>
                    </a:lnR>
                    <a:lnT>
                      <a:noFill/>
                    </a:lnT>
                    <a:lnB>
                      <a:noFill/>
                    </a:lnB>
                    <a:solidFill>
                      <a:srgbClr val="996633"/>
                    </a:solidFill>
                  </a:tcPr>
                </a:tc>
                <a:tc>
                  <a:txBody>
                    <a:bodyPr/>
                    <a:lstStyle/>
                    <a:p>
                      <a:pPr algn="ctr" fontAlgn="b"/>
                      <a:r>
                        <a:rPr lang="en-US" sz="2000" b="0" i="0" u="none" strike="noStrike">
                          <a:solidFill>
                            <a:srgbClr val="000000"/>
                          </a:solidFill>
                          <a:effectLst/>
                          <a:latin typeface="Calibri" panose="020F0502020204030204" pitchFamily="34" charset="0"/>
                        </a:rPr>
                        <a:t>12.46</a:t>
                      </a:r>
                    </a:p>
                  </a:txBody>
                  <a:tcPr marL="7620" marR="7620" marT="7620" marB="0" anchor="b">
                    <a:lnL>
                      <a:noFill/>
                    </a:lnL>
                    <a:lnR>
                      <a:noFill/>
                    </a:lnR>
                    <a:lnT>
                      <a:noFill/>
                    </a:lnT>
                    <a:lnB>
                      <a:noFill/>
                    </a:lnB>
                    <a:solidFill>
                      <a:srgbClr val="996633"/>
                    </a:solidFill>
                  </a:tcPr>
                </a:tc>
                <a:tc>
                  <a:txBody>
                    <a:bodyPr/>
                    <a:lstStyle/>
                    <a:p>
                      <a:pPr algn="ctr" fontAlgn="b"/>
                      <a:r>
                        <a:rPr lang="en-US" sz="2000" b="0" i="0" u="none" strike="noStrike">
                          <a:solidFill>
                            <a:srgbClr val="000000"/>
                          </a:solidFill>
                          <a:effectLst/>
                          <a:latin typeface="Calibri" panose="020F0502020204030204" pitchFamily="34" charset="0"/>
                        </a:rPr>
                        <a:t>29.89</a:t>
                      </a:r>
                    </a:p>
                  </a:txBody>
                  <a:tcPr marL="7620" marR="7620" marT="7620" marB="0" anchor="b">
                    <a:lnL>
                      <a:noFill/>
                    </a:lnL>
                    <a:lnR>
                      <a:noFill/>
                    </a:lnR>
                    <a:lnT>
                      <a:noFill/>
                    </a:lnT>
                    <a:lnB>
                      <a:noFill/>
                    </a:lnB>
                    <a:solidFill>
                      <a:srgbClr val="996633"/>
                    </a:solidFill>
                  </a:tcPr>
                </a:tc>
                <a:tc>
                  <a:txBody>
                    <a:bodyPr/>
                    <a:lstStyle/>
                    <a:p>
                      <a:pPr algn="ctr" fontAlgn="b"/>
                      <a:r>
                        <a:rPr lang="en-US" sz="2000" b="0" i="0" u="none" strike="noStrike">
                          <a:solidFill>
                            <a:srgbClr val="000000"/>
                          </a:solidFill>
                          <a:effectLst/>
                          <a:latin typeface="Calibri" panose="020F0502020204030204" pitchFamily="34" charset="0"/>
                        </a:rPr>
                        <a:t>23.81</a:t>
                      </a:r>
                    </a:p>
                  </a:txBody>
                  <a:tcPr marL="7620" marR="7620" marT="7620" marB="0" anchor="b">
                    <a:lnL>
                      <a:noFill/>
                    </a:lnL>
                    <a:lnR>
                      <a:noFill/>
                    </a:lnR>
                    <a:lnT>
                      <a:noFill/>
                    </a:lnT>
                    <a:lnB>
                      <a:noFill/>
                    </a:lnB>
                    <a:solidFill>
                      <a:srgbClr val="996633"/>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996633"/>
                    </a:solidFill>
                  </a:tcPr>
                </a:tc>
                <a:extLst>
                  <a:ext uri="{0D108BD9-81ED-4DB2-BD59-A6C34878D82A}">
                    <a16:rowId xmlns:a16="http://schemas.microsoft.com/office/drawing/2014/main" val="1171361186"/>
                  </a:ext>
                </a:extLst>
              </a:tr>
              <a:tr h="295143">
                <a:tc>
                  <a:txBody>
                    <a:bodyPr/>
                    <a:lstStyle/>
                    <a:p>
                      <a:pPr algn="ctr" fontAlgn="b"/>
                      <a:r>
                        <a:rPr lang="en-US" sz="20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solidFill>
                      <a:srgbClr val="008000"/>
                    </a:solidFill>
                  </a:tcPr>
                </a:tc>
                <a:tc>
                  <a:txBody>
                    <a:bodyPr/>
                    <a:lstStyle/>
                    <a:p>
                      <a:pPr algn="ctr" fontAlgn="b"/>
                      <a:r>
                        <a:rPr lang="en-US" sz="2000" b="0" i="0" u="none" strike="noStrike">
                          <a:solidFill>
                            <a:srgbClr val="000000"/>
                          </a:solidFill>
                          <a:effectLst/>
                          <a:latin typeface="Calibri" panose="020F0502020204030204" pitchFamily="34" charset="0"/>
                        </a:rPr>
                        <a:t>1.06</a:t>
                      </a:r>
                    </a:p>
                  </a:txBody>
                  <a:tcPr marL="7620" marR="7620" marT="7620" marB="0" anchor="b">
                    <a:lnL>
                      <a:noFill/>
                    </a:lnL>
                    <a:lnR>
                      <a:noFill/>
                    </a:lnR>
                    <a:lnT>
                      <a:noFill/>
                    </a:lnT>
                    <a:lnB>
                      <a:noFill/>
                    </a:lnB>
                    <a:solidFill>
                      <a:srgbClr val="008000"/>
                    </a:solidFill>
                  </a:tcPr>
                </a:tc>
                <a:tc>
                  <a:txBody>
                    <a:bodyPr/>
                    <a:lstStyle/>
                    <a:p>
                      <a:pPr algn="ctr" fontAlgn="b"/>
                      <a:r>
                        <a:rPr lang="en-US" sz="2000" b="0" i="0" u="none" strike="noStrike">
                          <a:solidFill>
                            <a:srgbClr val="000000"/>
                          </a:solidFill>
                          <a:effectLst/>
                          <a:latin typeface="Calibri" panose="020F0502020204030204" pitchFamily="34" charset="0"/>
                        </a:rPr>
                        <a:t>9.73</a:t>
                      </a:r>
                    </a:p>
                  </a:txBody>
                  <a:tcPr marL="7620" marR="7620" marT="7620" marB="0" anchor="b">
                    <a:lnL>
                      <a:noFill/>
                    </a:lnL>
                    <a:lnR>
                      <a:noFill/>
                    </a:lnR>
                    <a:lnT>
                      <a:noFill/>
                    </a:lnT>
                    <a:lnB>
                      <a:noFill/>
                    </a:lnB>
                    <a:solidFill>
                      <a:srgbClr val="008000"/>
                    </a:solidFill>
                  </a:tcPr>
                </a:tc>
                <a:tc>
                  <a:txBody>
                    <a:bodyPr/>
                    <a:lstStyle/>
                    <a:p>
                      <a:pPr algn="ctr" fontAlgn="b"/>
                      <a:r>
                        <a:rPr lang="en-US" sz="2000" b="0" i="0" u="none" strike="noStrike">
                          <a:solidFill>
                            <a:srgbClr val="000000"/>
                          </a:solidFill>
                          <a:effectLst/>
                          <a:latin typeface="Calibri" panose="020F0502020204030204" pitchFamily="34" charset="0"/>
                        </a:rPr>
                        <a:t>3.11</a:t>
                      </a:r>
                    </a:p>
                  </a:txBody>
                  <a:tcPr marL="7620" marR="7620" marT="7620" marB="0" anchor="b">
                    <a:lnL>
                      <a:noFill/>
                    </a:lnL>
                    <a:lnR>
                      <a:noFill/>
                    </a:lnR>
                    <a:lnT>
                      <a:noFill/>
                    </a:lnT>
                    <a:lnB>
                      <a:noFill/>
                    </a:lnB>
                    <a:solidFill>
                      <a:srgbClr val="008000"/>
                    </a:solidFill>
                  </a:tcPr>
                </a:tc>
                <a:tc>
                  <a:txBody>
                    <a:bodyPr/>
                    <a:lstStyle/>
                    <a:p>
                      <a:pPr algn="ctr" fontAlgn="b"/>
                      <a:r>
                        <a:rPr lang="en-US" sz="2000" b="0" i="0" u="none" strike="noStrike">
                          <a:solidFill>
                            <a:srgbClr val="000000"/>
                          </a:solidFill>
                          <a:effectLst/>
                          <a:latin typeface="Calibri" panose="020F0502020204030204" pitchFamily="34" charset="0"/>
                        </a:rPr>
                        <a:t>6.87</a:t>
                      </a:r>
                    </a:p>
                  </a:txBody>
                  <a:tcPr marL="7620" marR="7620" marT="7620" marB="0" anchor="b">
                    <a:lnL>
                      <a:noFill/>
                    </a:lnL>
                    <a:lnR>
                      <a:noFill/>
                    </a:lnR>
                    <a:lnT>
                      <a:noFill/>
                    </a:lnT>
                    <a:lnB>
                      <a:noFill/>
                    </a:lnB>
                    <a:solidFill>
                      <a:srgbClr val="008000"/>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008000"/>
                    </a:solidFill>
                  </a:tcPr>
                </a:tc>
                <a:extLst>
                  <a:ext uri="{0D108BD9-81ED-4DB2-BD59-A6C34878D82A}">
                    <a16:rowId xmlns:a16="http://schemas.microsoft.com/office/drawing/2014/main" val="4206877316"/>
                  </a:ext>
                </a:extLst>
              </a:tr>
              <a:tr h="295143">
                <a:tc>
                  <a:txBody>
                    <a:bodyPr/>
                    <a:lstStyle/>
                    <a:p>
                      <a:pPr algn="ctr" fontAlgn="b"/>
                      <a:r>
                        <a:rPr lang="en-US" sz="20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solidFill>
                      <a:srgbClr val="FFFFCC"/>
                    </a:solidFill>
                  </a:tcPr>
                </a:tc>
                <a:tc>
                  <a:txBody>
                    <a:bodyPr/>
                    <a:lstStyle/>
                    <a:p>
                      <a:pPr algn="ctr" fontAlgn="b"/>
                      <a:r>
                        <a:rPr lang="en-US" sz="2000" b="0" i="0" u="none" strike="noStrike">
                          <a:solidFill>
                            <a:srgbClr val="000000"/>
                          </a:solidFill>
                          <a:effectLst/>
                          <a:latin typeface="Calibri" panose="020F0502020204030204" pitchFamily="34" charset="0"/>
                        </a:rPr>
                        <a:t>0.9</a:t>
                      </a:r>
                    </a:p>
                  </a:txBody>
                  <a:tcPr marL="7620" marR="7620" marT="7620" marB="0" anchor="b">
                    <a:lnL>
                      <a:noFill/>
                    </a:lnL>
                    <a:lnR>
                      <a:noFill/>
                    </a:lnR>
                    <a:lnT>
                      <a:noFill/>
                    </a:lnT>
                    <a:lnB>
                      <a:noFill/>
                    </a:lnB>
                    <a:solidFill>
                      <a:srgbClr val="FFFFCC"/>
                    </a:solidFill>
                  </a:tcPr>
                </a:tc>
                <a:tc>
                  <a:txBody>
                    <a:bodyPr/>
                    <a:lstStyle/>
                    <a:p>
                      <a:pPr algn="ctr" fontAlgn="b"/>
                      <a:r>
                        <a:rPr lang="en-US" sz="2000" b="0" i="0" u="none" strike="noStrike">
                          <a:solidFill>
                            <a:srgbClr val="000000"/>
                          </a:solidFill>
                          <a:effectLst/>
                          <a:latin typeface="Calibri" panose="020F0502020204030204" pitchFamily="34" charset="0"/>
                        </a:rPr>
                        <a:t>26.92</a:t>
                      </a:r>
                    </a:p>
                  </a:txBody>
                  <a:tcPr marL="7620" marR="7620" marT="7620" marB="0" anchor="b">
                    <a:lnL>
                      <a:noFill/>
                    </a:lnL>
                    <a:lnR>
                      <a:noFill/>
                    </a:lnR>
                    <a:lnT>
                      <a:noFill/>
                    </a:lnT>
                    <a:lnB>
                      <a:noFill/>
                    </a:lnB>
                    <a:solidFill>
                      <a:srgbClr val="FFFFCC"/>
                    </a:solidFill>
                  </a:tcPr>
                </a:tc>
                <a:tc>
                  <a:txBody>
                    <a:bodyPr/>
                    <a:lstStyle/>
                    <a:p>
                      <a:pPr algn="ctr" fontAlgn="b"/>
                      <a:r>
                        <a:rPr lang="en-US" sz="2000" b="0" i="0" u="none" strike="noStrike">
                          <a:solidFill>
                            <a:srgbClr val="000000"/>
                          </a:solidFill>
                          <a:effectLst/>
                          <a:latin typeface="Calibri" panose="020F0502020204030204" pitchFamily="34" charset="0"/>
                        </a:rPr>
                        <a:t>24.39</a:t>
                      </a:r>
                    </a:p>
                  </a:txBody>
                  <a:tcPr marL="7620" marR="7620" marT="7620" marB="0" anchor="b">
                    <a:lnL>
                      <a:noFill/>
                    </a:lnL>
                    <a:lnR>
                      <a:noFill/>
                    </a:lnR>
                    <a:lnT>
                      <a:noFill/>
                    </a:lnT>
                    <a:lnB>
                      <a:noFill/>
                    </a:lnB>
                    <a:solidFill>
                      <a:srgbClr val="FFFFCC"/>
                    </a:solidFill>
                  </a:tcPr>
                </a:tc>
                <a:tc>
                  <a:txBody>
                    <a:bodyPr/>
                    <a:lstStyle/>
                    <a:p>
                      <a:pPr algn="ctr" fontAlgn="b"/>
                      <a:r>
                        <a:rPr lang="en-US" sz="2000" b="0" i="0" u="none" strike="noStrike">
                          <a:solidFill>
                            <a:srgbClr val="000000"/>
                          </a:solidFill>
                          <a:effectLst/>
                          <a:latin typeface="Calibri" panose="020F0502020204030204" pitchFamily="34" charset="0"/>
                        </a:rPr>
                        <a:t>30.93</a:t>
                      </a:r>
                    </a:p>
                  </a:txBody>
                  <a:tcPr marL="7620" marR="7620" marT="7620" marB="0" anchor="b">
                    <a:lnL>
                      <a:noFill/>
                    </a:lnL>
                    <a:lnR>
                      <a:noFill/>
                    </a:lnR>
                    <a:lnT>
                      <a:noFill/>
                    </a:lnT>
                    <a:lnB>
                      <a:noFill/>
                    </a:lnB>
                    <a:solidFill>
                      <a:srgbClr val="FFFFCC"/>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FFFFCC"/>
                    </a:solidFill>
                  </a:tcPr>
                </a:tc>
                <a:extLst>
                  <a:ext uri="{0D108BD9-81ED-4DB2-BD59-A6C34878D82A}">
                    <a16:rowId xmlns:a16="http://schemas.microsoft.com/office/drawing/2014/main" val="433878644"/>
                  </a:ext>
                </a:extLst>
              </a:tr>
              <a:tr h="295143">
                <a:tc>
                  <a:txBody>
                    <a:bodyPr/>
                    <a:lstStyle/>
                    <a:p>
                      <a:pPr algn="ctr" fontAlgn="b"/>
                      <a:r>
                        <a:rPr lang="en-US" sz="20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2000" b="0" i="0" u="none" strike="noStrike">
                          <a:solidFill>
                            <a:srgbClr val="000000"/>
                          </a:solidFill>
                          <a:effectLst/>
                          <a:latin typeface="Calibri" panose="020F0502020204030204" pitchFamily="34" charset="0"/>
                        </a:rPr>
                        <a:t>1.68</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2000" b="0" i="0" u="none" strike="noStrike">
                          <a:solidFill>
                            <a:srgbClr val="000000"/>
                          </a:solidFill>
                          <a:effectLst/>
                          <a:latin typeface="Calibri" panose="020F0502020204030204" pitchFamily="34" charset="0"/>
                        </a:rPr>
                        <a:t>14.34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2000" b="0" i="0" u="none" strike="noStrike">
                          <a:solidFill>
                            <a:srgbClr val="000000"/>
                          </a:solidFill>
                          <a:effectLst/>
                          <a:latin typeface="Calibri" panose="020F0502020204030204" pitchFamily="34" charset="0"/>
                        </a:rPr>
                        <a:t>6.07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2000" b="0" i="0" u="none" strike="noStrike">
                          <a:solidFill>
                            <a:srgbClr val="000000"/>
                          </a:solidFill>
                          <a:effectLst/>
                          <a:latin typeface="Calibri" panose="020F0502020204030204" pitchFamily="34" charset="0"/>
                        </a:rPr>
                        <a:t>16.49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59749020"/>
                  </a:ext>
                </a:extLst>
              </a:tr>
            </a:tbl>
          </a:graphicData>
        </a:graphic>
      </p:graphicFrame>
    </p:spTree>
    <p:extLst>
      <p:ext uri="{BB962C8B-B14F-4D97-AF65-F5344CB8AC3E}">
        <p14:creationId xmlns:p14="http://schemas.microsoft.com/office/powerpoint/2010/main" val="381745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90D6-78DB-110D-24D8-7E9DE9F900FD}"/>
              </a:ext>
            </a:extLst>
          </p:cNvPr>
          <p:cNvSpPr>
            <a:spLocks noGrp="1"/>
          </p:cNvSpPr>
          <p:nvPr>
            <p:ph type="title"/>
          </p:nvPr>
        </p:nvSpPr>
        <p:spPr>
          <a:xfrm>
            <a:off x="116842" y="0"/>
            <a:ext cx="10515600" cy="1325563"/>
          </a:xfrm>
        </p:spPr>
        <p:txBody>
          <a:bodyPr/>
          <a:lstStyle/>
          <a:p>
            <a:r>
              <a:rPr lang="en-US" dirty="0"/>
              <a:t>Dataset example</a:t>
            </a:r>
          </a:p>
        </p:txBody>
      </p:sp>
      <p:graphicFrame>
        <p:nvGraphicFramePr>
          <p:cNvPr id="6" name="Table 5">
            <a:extLst>
              <a:ext uri="{FF2B5EF4-FFF2-40B4-BE49-F238E27FC236}">
                <a16:creationId xmlns:a16="http://schemas.microsoft.com/office/drawing/2014/main" id="{0D7C192B-6825-92D4-25F7-DF4D0645C8DE}"/>
              </a:ext>
            </a:extLst>
          </p:cNvPr>
          <p:cNvGraphicFramePr>
            <a:graphicFrameLocks noGrp="1"/>
          </p:cNvGraphicFramePr>
          <p:nvPr>
            <p:extLst>
              <p:ext uri="{D42A27DB-BD31-4B8C-83A1-F6EECF244321}">
                <p14:modId xmlns:p14="http://schemas.microsoft.com/office/powerpoint/2010/main" val="2584733170"/>
              </p:ext>
            </p:extLst>
          </p:nvPr>
        </p:nvGraphicFramePr>
        <p:xfrm>
          <a:off x="566095" y="1189253"/>
          <a:ext cx="3886200" cy="2189902"/>
        </p:xfrm>
        <a:graphic>
          <a:graphicData uri="http://schemas.openxmlformats.org/drawingml/2006/table">
            <a:tbl>
              <a:tblPr/>
              <a:tblGrid>
                <a:gridCol w="647700">
                  <a:extLst>
                    <a:ext uri="{9D8B030D-6E8A-4147-A177-3AD203B41FA5}">
                      <a16:colId xmlns:a16="http://schemas.microsoft.com/office/drawing/2014/main" val="2804350025"/>
                    </a:ext>
                  </a:extLst>
                </a:gridCol>
                <a:gridCol w="647700">
                  <a:extLst>
                    <a:ext uri="{9D8B030D-6E8A-4147-A177-3AD203B41FA5}">
                      <a16:colId xmlns:a16="http://schemas.microsoft.com/office/drawing/2014/main" val="3551172884"/>
                    </a:ext>
                  </a:extLst>
                </a:gridCol>
                <a:gridCol w="647700">
                  <a:extLst>
                    <a:ext uri="{9D8B030D-6E8A-4147-A177-3AD203B41FA5}">
                      <a16:colId xmlns:a16="http://schemas.microsoft.com/office/drawing/2014/main" val="2020654791"/>
                    </a:ext>
                  </a:extLst>
                </a:gridCol>
                <a:gridCol w="647700">
                  <a:extLst>
                    <a:ext uri="{9D8B030D-6E8A-4147-A177-3AD203B41FA5}">
                      <a16:colId xmlns:a16="http://schemas.microsoft.com/office/drawing/2014/main" val="381807756"/>
                    </a:ext>
                  </a:extLst>
                </a:gridCol>
                <a:gridCol w="647700">
                  <a:extLst>
                    <a:ext uri="{9D8B030D-6E8A-4147-A177-3AD203B41FA5}">
                      <a16:colId xmlns:a16="http://schemas.microsoft.com/office/drawing/2014/main" val="2078570665"/>
                    </a:ext>
                  </a:extLst>
                </a:gridCol>
                <a:gridCol w="647700">
                  <a:extLst>
                    <a:ext uri="{9D8B030D-6E8A-4147-A177-3AD203B41FA5}">
                      <a16:colId xmlns:a16="http://schemas.microsoft.com/office/drawing/2014/main" val="73113961"/>
                    </a:ext>
                  </a:extLst>
                </a:gridCol>
              </a:tblGrid>
              <a:tr h="190361">
                <a:tc>
                  <a:txBody>
                    <a:bodyPr/>
                    <a:lstStyle/>
                    <a:p>
                      <a:pPr algn="ctr" fontAlgn="b"/>
                      <a:r>
                        <a:rPr lang="en-US" sz="1200" b="0" i="1" u="none" strike="noStrike">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Calibri" panose="020F0502020204030204" pitchFamily="34" charset="0"/>
                        </a:rPr>
                        <a:t>x1</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Calibri" panose="020F0502020204030204" pitchFamily="34" charset="0"/>
                        </a:rPr>
                        <a:t>x2</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Calibri" panose="020F0502020204030204" pitchFamily="34" charset="0"/>
                        </a:rPr>
                        <a:t>x3</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Calibri" panose="020F0502020204030204" pitchFamily="34" charset="0"/>
                        </a:rPr>
                        <a:t>x4</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Calibri" panose="020F0502020204030204" pitchFamily="34" charset="0"/>
                        </a:rPr>
                        <a:t>y</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3331499"/>
                  </a:ext>
                </a:extLst>
              </a:tr>
              <a:tr h="168240">
                <a:tc>
                  <a:txBody>
                    <a:bodyPr/>
                    <a:lstStyle/>
                    <a:p>
                      <a:pPr algn="ctr" fontAlgn="b"/>
                      <a:r>
                        <a:rPr lang="en-US" sz="1200" b="0" i="0" u="none" strike="noStrike">
                          <a:solidFill>
                            <a:srgbClr val="000000"/>
                          </a:solidFill>
                          <a:effectLst/>
                          <a:latin typeface="Calibri" panose="020F050202020403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1200" b="0" i="0" u="none" strike="noStrike">
                          <a:solidFill>
                            <a:srgbClr val="000000"/>
                          </a:solidFill>
                          <a:effectLst/>
                          <a:latin typeface="Calibri" panose="020F0502020204030204" pitchFamily="34" charset="0"/>
                        </a:rPr>
                        <a:t>0.9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1200" b="0" i="0" u="none" strike="noStrike">
                          <a:solidFill>
                            <a:srgbClr val="000000"/>
                          </a:solidFill>
                          <a:effectLst/>
                          <a:latin typeface="Calibri" panose="020F0502020204030204" pitchFamily="34" charset="0"/>
                        </a:rPr>
                        <a:t>13.64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1200" b="0" i="0" u="none" strike="noStrike">
                          <a:solidFill>
                            <a:srgbClr val="000000"/>
                          </a:solidFill>
                          <a:effectLst/>
                          <a:latin typeface="Calibri" panose="020F0502020204030204" pitchFamily="34" charset="0"/>
                        </a:rPr>
                        <a:t>21.46</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1200" b="0" i="0" u="none" strike="noStrike">
                          <a:solidFill>
                            <a:srgbClr val="000000"/>
                          </a:solidFill>
                          <a:effectLst/>
                          <a:latin typeface="Calibri" panose="020F0502020204030204" pitchFamily="34" charset="0"/>
                        </a:rPr>
                        <a:t>6.82</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31749633"/>
                  </a:ext>
                </a:extLst>
              </a:tr>
              <a:tr h="237701">
                <a:tc>
                  <a:txBody>
                    <a:bodyPr/>
                    <a:lstStyle/>
                    <a:p>
                      <a:pPr algn="ctr" fontAlgn="b"/>
                      <a:r>
                        <a:rPr lang="en-US" sz="12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8EA9DB"/>
                    </a:solidFill>
                  </a:tcPr>
                </a:tc>
                <a:tc>
                  <a:txBody>
                    <a:bodyPr/>
                    <a:lstStyle/>
                    <a:p>
                      <a:pPr algn="ctr" fontAlgn="b"/>
                      <a:r>
                        <a:rPr lang="en-US" sz="1200" b="0" i="0" u="none" strike="noStrike">
                          <a:solidFill>
                            <a:srgbClr val="000000"/>
                          </a:solidFill>
                          <a:effectLst/>
                          <a:latin typeface="Calibri" panose="020F0502020204030204" pitchFamily="34" charset="0"/>
                        </a:rPr>
                        <a:t>-1.38</a:t>
                      </a:r>
                    </a:p>
                  </a:txBody>
                  <a:tcPr marL="7620" marR="7620" marT="7620" marB="0" anchor="b">
                    <a:lnL>
                      <a:noFill/>
                    </a:lnL>
                    <a:lnR>
                      <a:noFill/>
                    </a:lnR>
                    <a:lnT>
                      <a:noFill/>
                    </a:lnT>
                    <a:lnB>
                      <a:noFill/>
                    </a:lnB>
                    <a:solidFill>
                      <a:srgbClr val="8EA9DB"/>
                    </a:solidFill>
                  </a:tcPr>
                </a:tc>
                <a:tc>
                  <a:txBody>
                    <a:bodyPr/>
                    <a:lstStyle/>
                    <a:p>
                      <a:pPr algn="ctr" fontAlgn="b"/>
                      <a:r>
                        <a:rPr lang="en-US" sz="1200" b="0" i="0" u="none" strike="noStrike">
                          <a:solidFill>
                            <a:srgbClr val="000000"/>
                          </a:solidFill>
                          <a:effectLst/>
                          <a:latin typeface="Calibri" panose="020F0502020204030204" pitchFamily="34" charset="0"/>
                        </a:rPr>
                        <a:t>29.58</a:t>
                      </a:r>
                    </a:p>
                  </a:txBody>
                  <a:tcPr marL="7620" marR="7620" marT="7620" marB="0" anchor="b">
                    <a:lnL>
                      <a:noFill/>
                    </a:lnL>
                    <a:lnR>
                      <a:noFill/>
                    </a:lnR>
                    <a:lnT>
                      <a:noFill/>
                    </a:lnT>
                    <a:lnB>
                      <a:noFill/>
                    </a:lnB>
                    <a:solidFill>
                      <a:srgbClr val="8EA9DB"/>
                    </a:solidFill>
                  </a:tcPr>
                </a:tc>
                <a:tc>
                  <a:txBody>
                    <a:bodyPr/>
                    <a:lstStyle/>
                    <a:p>
                      <a:pPr algn="ctr" fontAlgn="b"/>
                      <a:r>
                        <a:rPr lang="en-US" sz="1200" b="0" i="0" u="none" strike="noStrike">
                          <a:solidFill>
                            <a:srgbClr val="000000"/>
                          </a:solidFill>
                          <a:effectLst/>
                          <a:latin typeface="Calibri" panose="020F0502020204030204" pitchFamily="34" charset="0"/>
                        </a:rPr>
                        <a:t>23.5</a:t>
                      </a:r>
                    </a:p>
                  </a:txBody>
                  <a:tcPr marL="7620" marR="7620" marT="7620" marB="0" anchor="b">
                    <a:lnL>
                      <a:noFill/>
                    </a:lnL>
                    <a:lnR>
                      <a:noFill/>
                    </a:lnR>
                    <a:lnT>
                      <a:noFill/>
                    </a:lnT>
                    <a:lnB>
                      <a:noFill/>
                    </a:lnB>
                    <a:solidFill>
                      <a:srgbClr val="8EA9DB"/>
                    </a:solidFill>
                  </a:tcPr>
                </a:tc>
                <a:tc>
                  <a:txBody>
                    <a:bodyPr/>
                    <a:lstStyle/>
                    <a:p>
                      <a:pPr algn="ctr" fontAlgn="b"/>
                      <a:r>
                        <a:rPr lang="en-US" sz="1200" b="0" i="0" u="none" strike="noStrike" dirty="0">
                          <a:solidFill>
                            <a:srgbClr val="000000"/>
                          </a:solidFill>
                          <a:effectLst/>
                          <a:latin typeface="Calibri" panose="020F0502020204030204" pitchFamily="34" charset="0"/>
                        </a:rPr>
                        <a:t>6.79</a:t>
                      </a:r>
                    </a:p>
                  </a:txBody>
                  <a:tcPr marL="7620" marR="7620" marT="7620" marB="0" anchor="b">
                    <a:lnL>
                      <a:noFill/>
                    </a:lnL>
                    <a:lnR>
                      <a:noFill/>
                    </a:lnR>
                    <a:lnT>
                      <a:noFill/>
                    </a:lnT>
                    <a:lnB>
                      <a:noFill/>
                    </a:lnB>
                    <a:solidFill>
                      <a:srgbClr val="8EA9DB"/>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8EA9DB"/>
                    </a:solidFill>
                  </a:tcPr>
                </a:tc>
                <a:extLst>
                  <a:ext uri="{0D108BD9-81ED-4DB2-BD59-A6C34878D82A}">
                    <a16:rowId xmlns:a16="http://schemas.microsoft.com/office/drawing/2014/main" val="4025549302"/>
                  </a:ext>
                </a:extLst>
              </a:tr>
              <a:tr h="168240">
                <a:tc>
                  <a:txBody>
                    <a:bodyPr/>
                    <a:lstStyle/>
                    <a:p>
                      <a:pPr algn="ctr" fontAlgn="b"/>
                      <a:r>
                        <a:rPr lang="en-US" sz="12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rgbClr val="A9D08E"/>
                    </a:solidFill>
                  </a:tcPr>
                </a:tc>
                <a:tc>
                  <a:txBody>
                    <a:bodyPr/>
                    <a:lstStyle/>
                    <a:p>
                      <a:pPr algn="ctr" fontAlgn="b"/>
                      <a:r>
                        <a:rPr lang="en-US" sz="1200" b="0" i="0" u="none" strike="noStrike">
                          <a:solidFill>
                            <a:srgbClr val="000000"/>
                          </a:solidFill>
                          <a:effectLst/>
                          <a:latin typeface="Calibri" panose="020F0502020204030204" pitchFamily="34" charset="0"/>
                        </a:rPr>
                        <a:t>0.99</a:t>
                      </a:r>
                    </a:p>
                  </a:txBody>
                  <a:tcPr marL="7620" marR="7620" marT="7620" marB="0" anchor="b">
                    <a:lnL>
                      <a:noFill/>
                    </a:lnL>
                    <a:lnR>
                      <a:noFill/>
                    </a:lnR>
                    <a:lnT>
                      <a:noFill/>
                    </a:lnT>
                    <a:lnB>
                      <a:noFill/>
                    </a:lnB>
                    <a:solidFill>
                      <a:srgbClr val="A9D08E"/>
                    </a:solidFill>
                  </a:tcPr>
                </a:tc>
                <a:tc>
                  <a:txBody>
                    <a:bodyPr/>
                    <a:lstStyle/>
                    <a:p>
                      <a:pPr algn="ctr" fontAlgn="b"/>
                      <a:r>
                        <a:rPr lang="en-US" sz="1200" b="0" i="0" u="none" strike="noStrike">
                          <a:solidFill>
                            <a:srgbClr val="000000"/>
                          </a:solidFill>
                          <a:effectLst/>
                          <a:latin typeface="Calibri" panose="020F0502020204030204" pitchFamily="34" charset="0"/>
                        </a:rPr>
                        <a:t>4.89</a:t>
                      </a:r>
                    </a:p>
                  </a:txBody>
                  <a:tcPr marL="7620" marR="7620" marT="7620" marB="0" anchor="b">
                    <a:lnL>
                      <a:noFill/>
                    </a:lnL>
                    <a:lnR>
                      <a:noFill/>
                    </a:lnR>
                    <a:lnT>
                      <a:noFill/>
                    </a:lnT>
                    <a:lnB>
                      <a:noFill/>
                    </a:lnB>
                    <a:solidFill>
                      <a:srgbClr val="A9D08E"/>
                    </a:solidFill>
                  </a:tcPr>
                </a:tc>
                <a:tc>
                  <a:txBody>
                    <a:bodyPr/>
                    <a:lstStyle/>
                    <a:p>
                      <a:pPr algn="ctr" fontAlgn="b"/>
                      <a:r>
                        <a:rPr lang="en-US" sz="1200" b="0" i="0" u="none" strike="noStrike">
                          <a:solidFill>
                            <a:srgbClr val="000000"/>
                          </a:solidFill>
                          <a:effectLst/>
                          <a:latin typeface="Calibri" panose="020F0502020204030204" pitchFamily="34" charset="0"/>
                        </a:rPr>
                        <a:t>12.54</a:t>
                      </a:r>
                    </a:p>
                  </a:txBody>
                  <a:tcPr marL="7620" marR="7620" marT="7620" marB="0" anchor="b">
                    <a:lnL>
                      <a:noFill/>
                    </a:lnL>
                    <a:lnR>
                      <a:noFill/>
                    </a:lnR>
                    <a:lnT>
                      <a:noFill/>
                    </a:lnT>
                    <a:lnB>
                      <a:noFill/>
                    </a:lnB>
                    <a:solidFill>
                      <a:srgbClr val="A9D08E"/>
                    </a:solidFill>
                  </a:tcPr>
                </a:tc>
                <a:tc>
                  <a:txBody>
                    <a:bodyPr/>
                    <a:lstStyle/>
                    <a:p>
                      <a:pPr algn="ctr" fontAlgn="b"/>
                      <a:r>
                        <a:rPr lang="en-US" sz="1200" b="0" i="0" u="none" strike="noStrike" dirty="0">
                          <a:solidFill>
                            <a:srgbClr val="000000"/>
                          </a:solidFill>
                          <a:effectLst/>
                          <a:latin typeface="Calibri" panose="020F0502020204030204" pitchFamily="34" charset="0"/>
                        </a:rPr>
                        <a:t>2.07</a:t>
                      </a:r>
                    </a:p>
                  </a:txBody>
                  <a:tcPr marL="7620" marR="7620" marT="7620" marB="0" anchor="b">
                    <a:lnL>
                      <a:noFill/>
                    </a:lnL>
                    <a:lnR>
                      <a:noFill/>
                    </a:lnR>
                    <a:lnT>
                      <a:noFill/>
                    </a:lnT>
                    <a:lnB>
                      <a:noFill/>
                    </a:lnB>
                    <a:solidFill>
                      <a:srgbClr val="A9D08E"/>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A9D08E"/>
                    </a:solidFill>
                  </a:tcPr>
                </a:tc>
                <a:extLst>
                  <a:ext uri="{0D108BD9-81ED-4DB2-BD59-A6C34878D82A}">
                    <a16:rowId xmlns:a16="http://schemas.microsoft.com/office/drawing/2014/main" val="1083970363"/>
                  </a:ext>
                </a:extLst>
              </a:tr>
              <a:tr h="237701">
                <a:tc>
                  <a:txBody>
                    <a:bodyPr/>
                    <a:lstStyle/>
                    <a:p>
                      <a:pPr algn="ctr" fontAlgn="b"/>
                      <a:r>
                        <a:rPr lang="en-US" sz="12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tc>
                  <a:txBody>
                    <a:bodyPr/>
                    <a:lstStyle/>
                    <a:p>
                      <a:pPr algn="ctr" fontAlgn="b"/>
                      <a:r>
                        <a:rPr lang="en-US" sz="1200" b="0" i="0" u="none" strike="noStrike">
                          <a:solidFill>
                            <a:srgbClr val="000000"/>
                          </a:solidFill>
                          <a:effectLst/>
                          <a:latin typeface="Calibri" panose="020F0502020204030204" pitchFamily="34" charset="0"/>
                        </a:rPr>
                        <a:t>-0.38</a:t>
                      </a:r>
                    </a:p>
                  </a:txBody>
                  <a:tcPr marL="7620" marR="7620" marT="7620" marB="0" anchor="b">
                    <a:lnL>
                      <a:noFill/>
                    </a:lnL>
                    <a:lnR>
                      <a:noFill/>
                    </a:lnR>
                    <a:lnT>
                      <a:noFill/>
                    </a:lnT>
                    <a:lnB>
                      <a:noFill/>
                    </a:lnB>
                    <a:solidFill>
                      <a:srgbClr val="7030A0"/>
                    </a:solidFill>
                  </a:tcPr>
                </a:tc>
                <a:tc>
                  <a:txBody>
                    <a:bodyPr/>
                    <a:lstStyle/>
                    <a:p>
                      <a:pPr algn="ctr" fontAlgn="b"/>
                      <a:r>
                        <a:rPr lang="en-US" sz="1200" b="0" i="0" u="none" strike="noStrike">
                          <a:solidFill>
                            <a:srgbClr val="000000"/>
                          </a:solidFill>
                          <a:effectLst/>
                          <a:latin typeface="Calibri" panose="020F0502020204030204" pitchFamily="34" charset="0"/>
                        </a:rPr>
                        <a:t>20.65</a:t>
                      </a:r>
                    </a:p>
                  </a:txBody>
                  <a:tcPr marL="7620" marR="7620" marT="7620" marB="0" anchor="b">
                    <a:lnL>
                      <a:noFill/>
                    </a:lnL>
                    <a:lnR>
                      <a:noFill/>
                    </a:lnR>
                    <a:lnT>
                      <a:noFill/>
                    </a:lnT>
                    <a:lnB>
                      <a:noFill/>
                    </a:lnB>
                    <a:solidFill>
                      <a:srgbClr val="7030A0"/>
                    </a:solidFill>
                  </a:tcPr>
                </a:tc>
                <a:tc>
                  <a:txBody>
                    <a:bodyPr/>
                    <a:lstStyle/>
                    <a:p>
                      <a:pPr algn="ctr" fontAlgn="b"/>
                      <a:r>
                        <a:rPr lang="en-US" sz="1200" b="0" i="0" u="none" strike="noStrike">
                          <a:solidFill>
                            <a:srgbClr val="000000"/>
                          </a:solidFill>
                          <a:effectLst/>
                          <a:latin typeface="Calibri" panose="020F0502020204030204" pitchFamily="34" charset="0"/>
                        </a:rPr>
                        <a:t>24.63</a:t>
                      </a:r>
                    </a:p>
                  </a:txBody>
                  <a:tcPr marL="7620" marR="7620" marT="7620" marB="0" anchor="b">
                    <a:lnL>
                      <a:noFill/>
                    </a:lnL>
                    <a:lnR>
                      <a:noFill/>
                    </a:lnR>
                    <a:lnT>
                      <a:noFill/>
                    </a:lnT>
                    <a:lnB>
                      <a:noFill/>
                    </a:lnB>
                    <a:solidFill>
                      <a:srgbClr val="7030A0"/>
                    </a:solidFill>
                  </a:tcPr>
                </a:tc>
                <a:tc>
                  <a:txBody>
                    <a:bodyPr/>
                    <a:lstStyle/>
                    <a:p>
                      <a:pPr algn="ctr" fontAlgn="b"/>
                      <a:r>
                        <a:rPr lang="en-US" sz="1200" b="0" i="0" u="none" strike="noStrike">
                          <a:solidFill>
                            <a:srgbClr val="000000"/>
                          </a:solidFill>
                          <a:effectLst/>
                          <a:latin typeface="Calibri" panose="020F0502020204030204" pitchFamily="34" charset="0"/>
                        </a:rPr>
                        <a:t>30.5</a:t>
                      </a:r>
                    </a:p>
                  </a:txBody>
                  <a:tcPr marL="7620" marR="7620" marT="7620" marB="0" anchor="b">
                    <a:lnL>
                      <a:noFill/>
                    </a:lnL>
                    <a:lnR>
                      <a:noFill/>
                    </a:lnR>
                    <a:lnT>
                      <a:noFill/>
                    </a:lnT>
                    <a:lnB>
                      <a:noFill/>
                    </a:lnB>
                    <a:solidFill>
                      <a:srgbClr val="7030A0"/>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7030A0"/>
                    </a:solidFill>
                  </a:tcPr>
                </a:tc>
                <a:extLst>
                  <a:ext uri="{0D108BD9-81ED-4DB2-BD59-A6C34878D82A}">
                    <a16:rowId xmlns:a16="http://schemas.microsoft.com/office/drawing/2014/main" val="308418952"/>
                  </a:ext>
                </a:extLst>
              </a:tr>
              <a:tr h="168240">
                <a:tc>
                  <a:txBody>
                    <a:bodyPr/>
                    <a:lstStyle/>
                    <a:p>
                      <a:pPr algn="ctr" fontAlgn="b"/>
                      <a:r>
                        <a:rPr lang="en-US" sz="12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r>
                        <a:rPr lang="en-US" sz="1200" b="0" i="0" u="none" strike="noStrike">
                          <a:solidFill>
                            <a:srgbClr val="000000"/>
                          </a:solidFill>
                          <a:effectLst/>
                          <a:latin typeface="Calibri" panose="020F0502020204030204" pitchFamily="34" charset="0"/>
                        </a:rPr>
                        <a:t>1.09</a:t>
                      </a:r>
                    </a:p>
                  </a:txBody>
                  <a:tcPr marL="7620" marR="7620" marT="7620" marB="0" anchor="b">
                    <a:lnL>
                      <a:noFill/>
                    </a:lnL>
                    <a:lnR>
                      <a:noFill/>
                    </a:lnR>
                    <a:lnT>
                      <a:noFill/>
                    </a:lnT>
                    <a:lnB>
                      <a:noFill/>
                    </a:lnB>
                    <a:solidFill>
                      <a:srgbClr val="FF3399"/>
                    </a:solidFill>
                  </a:tcPr>
                </a:tc>
                <a:tc>
                  <a:txBody>
                    <a:bodyPr/>
                    <a:lstStyle/>
                    <a:p>
                      <a:pPr algn="ctr" fontAlgn="b"/>
                      <a:r>
                        <a:rPr lang="en-US" sz="1200" b="0" i="0" u="none" strike="noStrike">
                          <a:solidFill>
                            <a:srgbClr val="000000"/>
                          </a:solidFill>
                          <a:effectLst/>
                          <a:latin typeface="Calibri" panose="020F0502020204030204" pitchFamily="34" charset="0"/>
                        </a:rPr>
                        <a:t>14.31</a:t>
                      </a:r>
                    </a:p>
                  </a:txBody>
                  <a:tcPr marL="7620" marR="7620" marT="7620" marB="0" anchor="b">
                    <a:lnL>
                      <a:noFill/>
                    </a:lnL>
                    <a:lnR>
                      <a:noFill/>
                    </a:lnR>
                    <a:lnT>
                      <a:noFill/>
                    </a:lnT>
                    <a:lnB>
                      <a:noFill/>
                    </a:lnB>
                    <a:solidFill>
                      <a:srgbClr val="FF3399"/>
                    </a:solidFill>
                  </a:tcPr>
                </a:tc>
                <a:tc>
                  <a:txBody>
                    <a:bodyPr/>
                    <a:lstStyle/>
                    <a:p>
                      <a:pPr algn="ctr" fontAlgn="b"/>
                      <a:r>
                        <a:rPr lang="en-US" sz="1200" b="0" i="0" u="none" strike="noStrike">
                          <a:solidFill>
                            <a:srgbClr val="000000"/>
                          </a:solidFill>
                          <a:effectLst/>
                          <a:latin typeface="Calibri" panose="020F0502020204030204" pitchFamily="34" charset="0"/>
                        </a:rPr>
                        <a:t>16.4</a:t>
                      </a:r>
                    </a:p>
                  </a:txBody>
                  <a:tcPr marL="7620" marR="7620" marT="7620" marB="0" anchor="b">
                    <a:lnL>
                      <a:noFill/>
                    </a:lnL>
                    <a:lnR>
                      <a:noFill/>
                    </a:lnR>
                    <a:lnT>
                      <a:noFill/>
                    </a:lnT>
                    <a:lnB>
                      <a:noFill/>
                    </a:lnB>
                    <a:solidFill>
                      <a:srgbClr val="FF3399"/>
                    </a:solidFill>
                  </a:tcPr>
                </a:tc>
                <a:tc>
                  <a:txBody>
                    <a:bodyPr/>
                    <a:lstStyle/>
                    <a:p>
                      <a:pPr algn="ctr" fontAlgn="b"/>
                      <a:r>
                        <a:rPr lang="en-US" sz="1200" b="0" i="0" u="none" strike="noStrike">
                          <a:solidFill>
                            <a:srgbClr val="000000"/>
                          </a:solidFill>
                          <a:effectLst/>
                          <a:latin typeface="Calibri" panose="020F0502020204030204" pitchFamily="34" charset="0"/>
                        </a:rPr>
                        <a:t>27</a:t>
                      </a:r>
                    </a:p>
                  </a:txBody>
                  <a:tcPr marL="7620" marR="7620" marT="7620" marB="0" anchor="b">
                    <a:lnL>
                      <a:noFill/>
                    </a:lnL>
                    <a:lnR>
                      <a:noFill/>
                    </a:lnR>
                    <a:lnT>
                      <a:noFill/>
                    </a:lnT>
                    <a:lnB>
                      <a:noFill/>
                    </a:lnB>
                    <a:solidFill>
                      <a:srgbClr val="FF3399"/>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FF3399"/>
                    </a:solidFill>
                  </a:tcPr>
                </a:tc>
                <a:extLst>
                  <a:ext uri="{0D108BD9-81ED-4DB2-BD59-A6C34878D82A}">
                    <a16:rowId xmlns:a16="http://schemas.microsoft.com/office/drawing/2014/main" val="3987484183"/>
                  </a:ext>
                </a:extLst>
              </a:tr>
              <a:tr h="168240">
                <a:tc>
                  <a:txBody>
                    <a:bodyPr/>
                    <a:lstStyle/>
                    <a:p>
                      <a:pPr algn="ctr" fontAlgn="b"/>
                      <a:r>
                        <a:rPr lang="en-US" sz="12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solidFill>
                      <a:srgbClr val="FF6600"/>
                    </a:solidFill>
                  </a:tcPr>
                </a:tc>
                <a:tc>
                  <a:txBody>
                    <a:bodyPr/>
                    <a:lstStyle/>
                    <a:p>
                      <a:pPr algn="ctr" fontAlgn="b"/>
                      <a:r>
                        <a:rPr lang="en-US" sz="1200" b="0" i="0" u="none" strike="noStrike">
                          <a:solidFill>
                            <a:srgbClr val="000000"/>
                          </a:solidFill>
                          <a:effectLst/>
                          <a:latin typeface="Calibri" panose="020F0502020204030204" pitchFamily="34" charset="0"/>
                        </a:rPr>
                        <a:t>1.04</a:t>
                      </a:r>
                    </a:p>
                  </a:txBody>
                  <a:tcPr marL="7620" marR="7620" marT="7620" marB="0" anchor="b">
                    <a:lnL>
                      <a:noFill/>
                    </a:lnL>
                    <a:lnR>
                      <a:noFill/>
                    </a:lnR>
                    <a:lnT>
                      <a:noFill/>
                    </a:lnT>
                    <a:lnB>
                      <a:noFill/>
                    </a:lnB>
                    <a:solidFill>
                      <a:srgbClr val="FF6600"/>
                    </a:solidFill>
                  </a:tcPr>
                </a:tc>
                <a:tc>
                  <a:txBody>
                    <a:bodyPr/>
                    <a:lstStyle/>
                    <a:p>
                      <a:pPr algn="ctr" fontAlgn="b"/>
                      <a:r>
                        <a:rPr lang="en-US" sz="1200" b="0" i="0" u="none" strike="noStrike">
                          <a:solidFill>
                            <a:srgbClr val="000000"/>
                          </a:solidFill>
                          <a:effectLst/>
                          <a:latin typeface="Calibri" panose="020F0502020204030204" pitchFamily="34" charset="0"/>
                        </a:rPr>
                        <a:t>19.28</a:t>
                      </a:r>
                    </a:p>
                  </a:txBody>
                  <a:tcPr marL="7620" marR="7620" marT="7620" marB="0" anchor="b">
                    <a:lnL>
                      <a:noFill/>
                    </a:lnL>
                    <a:lnR>
                      <a:noFill/>
                    </a:lnR>
                    <a:lnT>
                      <a:noFill/>
                    </a:lnT>
                    <a:lnB>
                      <a:noFill/>
                    </a:lnB>
                    <a:solidFill>
                      <a:srgbClr val="FF6600"/>
                    </a:solidFill>
                  </a:tcPr>
                </a:tc>
                <a:tc>
                  <a:txBody>
                    <a:bodyPr/>
                    <a:lstStyle/>
                    <a:p>
                      <a:pPr algn="ctr" fontAlgn="b"/>
                      <a:r>
                        <a:rPr lang="en-US" sz="1200" b="0" i="0" u="none" strike="noStrike">
                          <a:solidFill>
                            <a:srgbClr val="000000"/>
                          </a:solidFill>
                          <a:effectLst/>
                          <a:latin typeface="Calibri" panose="020F0502020204030204" pitchFamily="34" charset="0"/>
                        </a:rPr>
                        <a:t>6.84</a:t>
                      </a:r>
                    </a:p>
                  </a:txBody>
                  <a:tcPr marL="7620" marR="7620" marT="7620" marB="0" anchor="b">
                    <a:lnL>
                      <a:noFill/>
                    </a:lnL>
                    <a:lnR>
                      <a:noFill/>
                    </a:lnR>
                    <a:lnT>
                      <a:noFill/>
                    </a:lnT>
                    <a:lnB>
                      <a:noFill/>
                    </a:lnB>
                    <a:solidFill>
                      <a:srgbClr val="FF6600"/>
                    </a:solidFill>
                  </a:tcPr>
                </a:tc>
                <a:tc>
                  <a:txBody>
                    <a:bodyPr/>
                    <a:lstStyle/>
                    <a:p>
                      <a:pPr algn="ctr" fontAlgn="b"/>
                      <a:r>
                        <a:rPr lang="en-US" sz="1200" b="0" i="0" u="none" strike="noStrike">
                          <a:solidFill>
                            <a:srgbClr val="000000"/>
                          </a:solidFill>
                          <a:effectLst/>
                          <a:latin typeface="Calibri" panose="020F0502020204030204" pitchFamily="34" charset="0"/>
                        </a:rPr>
                        <a:t>11.12</a:t>
                      </a:r>
                    </a:p>
                  </a:txBody>
                  <a:tcPr marL="7620" marR="7620" marT="7620" marB="0" anchor="b">
                    <a:lnL>
                      <a:noFill/>
                    </a:lnL>
                    <a:lnR>
                      <a:noFill/>
                    </a:lnR>
                    <a:lnT>
                      <a:noFill/>
                    </a:lnT>
                    <a:lnB>
                      <a:noFill/>
                    </a:lnB>
                    <a:solidFill>
                      <a:srgbClr val="FF6600"/>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FF6600"/>
                    </a:solidFill>
                  </a:tcPr>
                </a:tc>
                <a:extLst>
                  <a:ext uri="{0D108BD9-81ED-4DB2-BD59-A6C34878D82A}">
                    <a16:rowId xmlns:a16="http://schemas.microsoft.com/office/drawing/2014/main" val="1421540790"/>
                  </a:ext>
                </a:extLst>
              </a:tr>
              <a:tr h="168240">
                <a:tc>
                  <a:txBody>
                    <a:bodyPr/>
                    <a:lstStyle/>
                    <a:p>
                      <a:pPr algn="ctr" fontAlgn="b"/>
                      <a:r>
                        <a:rPr lang="en-US" sz="12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solidFill>
                      <a:srgbClr val="996633"/>
                    </a:solidFill>
                  </a:tcPr>
                </a:tc>
                <a:tc>
                  <a:txBody>
                    <a:bodyPr/>
                    <a:lstStyle/>
                    <a:p>
                      <a:pPr algn="ctr" fontAlgn="b"/>
                      <a:r>
                        <a:rPr lang="en-US" sz="1200" b="0" i="0" u="none" strike="noStrike">
                          <a:solidFill>
                            <a:srgbClr val="000000"/>
                          </a:solidFill>
                          <a:effectLst/>
                          <a:latin typeface="Calibri" panose="020F0502020204030204" pitchFamily="34" charset="0"/>
                        </a:rPr>
                        <a:t>0.95</a:t>
                      </a:r>
                    </a:p>
                  </a:txBody>
                  <a:tcPr marL="7620" marR="7620" marT="7620" marB="0" anchor="b">
                    <a:lnL>
                      <a:noFill/>
                    </a:lnL>
                    <a:lnR>
                      <a:noFill/>
                    </a:lnR>
                    <a:lnT>
                      <a:noFill/>
                    </a:lnT>
                    <a:lnB>
                      <a:noFill/>
                    </a:lnB>
                    <a:solidFill>
                      <a:srgbClr val="996633"/>
                    </a:solidFill>
                  </a:tcPr>
                </a:tc>
                <a:tc>
                  <a:txBody>
                    <a:bodyPr/>
                    <a:lstStyle/>
                    <a:p>
                      <a:pPr algn="ctr" fontAlgn="b"/>
                      <a:r>
                        <a:rPr lang="en-US" sz="1200" b="0" i="0" u="none" strike="noStrike">
                          <a:solidFill>
                            <a:srgbClr val="000000"/>
                          </a:solidFill>
                          <a:effectLst/>
                          <a:latin typeface="Calibri" panose="020F0502020204030204" pitchFamily="34" charset="0"/>
                        </a:rPr>
                        <a:t>12.46</a:t>
                      </a:r>
                    </a:p>
                  </a:txBody>
                  <a:tcPr marL="7620" marR="7620" marT="7620" marB="0" anchor="b">
                    <a:lnL>
                      <a:noFill/>
                    </a:lnL>
                    <a:lnR>
                      <a:noFill/>
                    </a:lnR>
                    <a:lnT>
                      <a:noFill/>
                    </a:lnT>
                    <a:lnB>
                      <a:noFill/>
                    </a:lnB>
                    <a:solidFill>
                      <a:srgbClr val="996633"/>
                    </a:solidFill>
                  </a:tcPr>
                </a:tc>
                <a:tc>
                  <a:txBody>
                    <a:bodyPr/>
                    <a:lstStyle/>
                    <a:p>
                      <a:pPr algn="ctr" fontAlgn="b"/>
                      <a:r>
                        <a:rPr lang="en-US" sz="1200" b="0" i="0" u="none" strike="noStrike">
                          <a:solidFill>
                            <a:srgbClr val="000000"/>
                          </a:solidFill>
                          <a:effectLst/>
                          <a:latin typeface="Calibri" panose="020F0502020204030204" pitchFamily="34" charset="0"/>
                        </a:rPr>
                        <a:t>29.89</a:t>
                      </a:r>
                    </a:p>
                  </a:txBody>
                  <a:tcPr marL="7620" marR="7620" marT="7620" marB="0" anchor="b">
                    <a:lnL>
                      <a:noFill/>
                    </a:lnL>
                    <a:lnR>
                      <a:noFill/>
                    </a:lnR>
                    <a:lnT>
                      <a:noFill/>
                    </a:lnT>
                    <a:lnB>
                      <a:noFill/>
                    </a:lnB>
                    <a:solidFill>
                      <a:srgbClr val="996633"/>
                    </a:solidFill>
                  </a:tcPr>
                </a:tc>
                <a:tc>
                  <a:txBody>
                    <a:bodyPr/>
                    <a:lstStyle/>
                    <a:p>
                      <a:pPr algn="ctr" fontAlgn="b"/>
                      <a:r>
                        <a:rPr lang="en-US" sz="1200" b="0" i="0" u="none" strike="noStrike">
                          <a:solidFill>
                            <a:srgbClr val="000000"/>
                          </a:solidFill>
                          <a:effectLst/>
                          <a:latin typeface="Calibri" panose="020F0502020204030204" pitchFamily="34" charset="0"/>
                        </a:rPr>
                        <a:t>23.81</a:t>
                      </a:r>
                    </a:p>
                  </a:txBody>
                  <a:tcPr marL="7620" marR="7620" marT="7620" marB="0" anchor="b">
                    <a:lnL>
                      <a:noFill/>
                    </a:lnL>
                    <a:lnR>
                      <a:noFill/>
                    </a:lnR>
                    <a:lnT>
                      <a:noFill/>
                    </a:lnT>
                    <a:lnB>
                      <a:noFill/>
                    </a:lnB>
                    <a:solidFill>
                      <a:srgbClr val="996633"/>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996633"/>
                    </a:solidFill>
                  </a:tcPr>
                </a:tc>
                <a:extLst>
                  <a:ext uri="{0D108BD9-81ED-4DB2-BD59-A6C34878D82A}">
                    <a16:rowId xmlns:a16="http://schemas.microsoft.com/office/drawing/2014/main" val="1171361186"/>
                  </a:ext>
                </a:extLst>
              </a:tr>
              <a:tr h="168240">
                <a:tc>
                  <a:txBody>
                    <a:bodyPr/>
                    <a:lstStyle/>
                    <a:p>
                      <a:pPr algn="ctr" fontAlgn="b"/>
                      <a:r>
                        <a:rPr lang="en-US" sz="12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solidFill>
                      <a:srgbClr val="008000"/>
                    </a:solidFill>
                  </a:tcPr>
                </a:tc>
                <a:tc>
                  <a:txBody>
                    <a:bodyPr/>
                    <a:lstStyle/>
                    <a:p>
                      <a:pPr algn="ctr" fontAlgn="b"/>
                      <a:r>
                        <a:rPr lang="en-US" sz="1200" b="0" i="0" u="none" strike="noStrike">
                          <a:solidFill>
                            <a:srgbClr val="000000"/>
                          </a:solidFill>
                          <a:effectLst/>
                          <a:latin typeface="Calibri" panose="020F0502020204030204" pitchFamily="34" charset="0"/>
                        </a:rPr>
                        <a:t>1.06</a:t>
                      </a:r>
                    </a:p>
                  </a:txBody>
                  <a:tcPr marL="7620" marR="7620" marT="7620" marB="0" anchor="b">
                    <a:lnL>
                      <a:noFill/>
                    </a:lnL>
                    <a:lnR>
                      <a:noFill/>
                    </a:lnR>
                    <a:lnT>
                      <a:noFill/>
                    </a:lnT>
                    <a:lnB>
                      <a:noFill/>
                    </a:lnB>
                    <a:solidFill>
                      <a:srgbClr val="008000"/>
                    </a:solidFill>
                  </a:tcPr>
                </a:tc>
                <a:tc>
                  <a:txBody>
                    <a:bodyPr/>
                    <a:lstStyle/>
                    <a:p>
                      <a:pPr algn="ctr" fontAlgn="b"/>
                      <a:r>
                        <a:rPr lang="en-US" sz="1200" b="0" i="0" u="none" strike="noStrike">
                          <a:solidFill>
                            <a:srgbClr val="000000"/>
                          </a:solidFill>
                          <a:effectLst/>
                          <a:latin typeface="Calibri" panose="020F0502020204030204" pitchFamily="34" charset="0"/>
                        </a:rPr>
                        <a:t>9.73</a:t>
                      </a:r>
                    </a:p>
                  </a:txBody>
                  <a:tcPr marL="7620" marR="7620" marT="7620" marB="0" anchor="b">
                    <a:lnL>
                      <a:noFill/>
                    </a:lnL>
                    <a:lnR>
                      <a:noFill/>
                    </a:lnR>
                    <a:lnT>
                      <a:noFill/>
                    </a:lnT>
                    <a:lnB>
                      <a:noFill/>
                    </a:lnB>
                    <a:solidFill>
                      <a:srgbClr val="008000"/>
                    </a:solidFill>
                  </a:tcPr>
                </a:tc>
                <a:tc>
                  <a:txBody>
                    <a:bodyPr/>
                    <a:lstStyle/>
                    <a:p>
                      <a:pPr algn="ctr" fontAlgn="b"/>
                      <a:r>
                        <a:rPr lang="en-US" sz="1200" b="0" i="0" u="none" strike="noStrike">
                          <a:solidFill>
                            <a:srgbClr val="000000"/>
                          </a:solidFill>
                          <a:effectLst/>
                          <a:latin typeface="Calibri" panose="020F0502020204030204" pitchFamily="34" charset="0"/>
                        </a:rPr>
                        <a:t>3.11</a:t>
                      </a:r>
                    </a:p>
                  </a:txBody>
                  <a:tcPr marL="7620" marR="7620" marT="7620" marB="0" anchor="b">
                    <a:lnL>
                      <a:noFill/>
                    </a:lnL>
                    <a:lnR>
                      <a:noFill/>
                    </a:lnR>
                    <a:lnT>
                      <a:noFill/>
                    </a:lnT>
                    <a:lnB>
                      <a:noFill/>
                    </a:lnB>
                    <a:solidFill>
                      <a:srgbClr val="008000"/>
                    </a:solidFill>
                  </a:tcPr>
                </a:tc>
                <a:tc>
                  <a:txBody>
                    <a:bodyPr/>
                    <a:lstStyle/>
                    <a:p>
                      <a:pPr algn="ctr" fontAlgn="b"/>
                      <a:r>
                        <a:rPr lang="en-US" sz="1200" b="0" i="0" u="none" strike="noStrike">
                          <a:solidFill>
                            <a:srgbClr val="000000"/>
                          </a:solidFill>
                          <a:effectLst/>
                          <a:latin typeface="Calibri" panose="020F0502020204030204" pitchFamily="34" charset="0"/>
                        </a:rPr>
                        <a:t>6.87</a:t>
                      </a:r>
                    </a:p>
                  </a:txBody>
                  <a:tcPr marL="7620" marR="7620" marT="7620" marB="0" anchor="b">
                    <a:lnL>
                      <a:noFill/>
                    </a:lnL>
                    <a:lnR>
                      <a:noFill/>
                    </a:lnR>
                    <a:lnT>
                      <a:noFill/>
                    </a:lnT>
                    <a:lnB>
                      <a:noFill/>
                    </a:lnB>
                    <a:solidFill>
                      <a:srgbClr val="008000"/>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008000"/>
                    </a:solidFill>
                  </a:tcPr>
                </a:tc>
                <a:extLst>
                  <a:ext uri="{0D108BD9-81ED-4DB2-BD59-A6C34878D82A}">
                    <a16:rowId xmlns:a16="http://schemas.microsoft.com/office/drawing/2014/main" val="4206877316"/>
                  </a:ext>
                </a:extLst>
              </a:tr>
              <a:tr h="168240">
                <a:tc>
                  <a:txBody>
                    <a:bodyPr/>
                    <a:lstStyle/>
                    <a:p>
                      <a:pPr algn="ctr" fontAlgn="b"/>
                      <a:r>
                        <a:rPr lang="en-US" sz="12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solidFill>
                      <a:srgbClr val="FFFFCC"/>
                    </a:solidFill>
                  </a:tcPr>
                </a:tc>
                <a:tc>
                  <a:txBody>
                    <a:bodyPr/>
                    <a:lstStyle/>
                    <a:p>
                      <a:pPr algn="ctr" fontAlgn="b"/>
                      <a:r>
                        <a:rPr lang="en-US" sz="1200" b="0" i="0" u="none" strike="noStrike">
                          <a:solidFill>
                            <a:srgbClr val="000000"/>
                          </a:solidFill>
                          <a:effectLst/>
                          <a:latin typeface="Calibri" panose="020F0502020204030204" pitchFamily="34" charset="0"/>
                        </a:rPr>
                        <a:t>0.9</a:t>
                      </a:r>
                    </a:p>
                  </a:txBody>
                  <a:tcPr marL="7620" marR="7620" marT="7620" marB="0" anchor="b">
                    <a:lnL>
                      <a:noFill/>
                    </a:lnL>
                    <a:lnR>
                      <a:noFill/>
                    </a:lnR>
                    <a:lnT>
                      <a:noFill/>
                    </a:lnT>
                    <a:lnB>
                      <a:noFill/>
                    </a:lnB>
                    <a:solidFill>
                      <a:srgbClr val="FFFFCC"/>
                    </a:solidFill>
                  </a:tcPr>
                </a:tc>
                <a:tc>
                  <a:txBody>
                    <a:bodyPr/>
                    <a:lstStyle/>
                    <a:p>
                      <a:pPr algn="ctr" fontAlgn="b"/>
                      <a:r>
                        <a:rPr lang="en-US" sz="1200" b="0" i="0" u="none" strike="noStrike">
                          <a:solidFill>
                            <a:srgbClr val="000000"/>
                          </a:solidFill>
                          <a:effectLst/>
                          <a:latin typeface="Calibri" panose="020F0502020204030204" pitchFamily="34" charset="0"/>
                        </a:rPr>
                        <a:t>26.92</a:t>
                      </a:r>
                    </a:p>
                  </a:txBody>
                  <a:tcPr marL="7620" marR="7620" marT="7620" marB="0" anchor="b">
                    <a:lnL>
                      <a:noFill/>
                    </a:lnL>
                    <a:lnR>
                      <a:noFill/>
                    </a:lnR>
                    <a:lnT>
                      <a:noFill/>
                    </a:lnT>
                    <a:lnB>
                      <a:noFill/>
                    </a:lnB>
                    <a:solidFill>
                      <a:srgbClr val="FFFFCC"/>
                    </a:solidFill>
                  </a:tcPr>
                </a:tc>
                <a:tc>
                  <a:txBody>
                    <a:bodyPr/>
                    <a:lstStyle/>
                    <a:p>
                      <a:pPr algn="ctr" fontAlgn="b"/>
                      <a:r>
                        <a:rPr lang="en-US" sz="1200" b="0" i="0" u="none" strike="noStrike">
                          <a:solidFill>
                            <a:srgbClr val="000000"/>
                          </a:solidFill>
                          <a:effectLst/>
                          <a:latin typeface="Calibri" panose="020F0502020204030204" pitchFamily="34" charset="0"/>
                        </a:rPr>
                        <a:t>24.39</a:t>
                      </a:r>
                    </a:p>
                  </a:txBody>
                  <a:tcPr marL="7620" marR="7620" marT="7620" marB="0" anchor="b">
                    <a:lnL>
                      <a:noFill/>
                    </a:lnL>
                    <a:lnR>
                      <a:noFill/>
                    </a:lnR>
                    <a:lnT>
                      <a:noFill/>
                    </a:lnT>
                    <a:lnB>
                      <a:noFill/>
                    </a:lnB>
                    <a:solidFill>
                      <a:srgbClr val="FFFFCC"/>
                    </a:solidFill>
                  </a:tcPr>
                </a:tc>
                <a:tc>
                  <a:txBody>
                    <a:bodyPr/>
                    <a:lstStyle/>
                    <a:p>
                      <a:pPr algn="ctr" fontAlgn="b"/>
                      <a:r>
                        <a:rPr lang="en-US" sz="1200" b="0" i="0" u="none" strike="noStrike">
                          <a:solidFill>
                            <a:srgbClr val="000000"/>
                          </a:solidFill>
                          <a:effectLst/>
                          <a:latin typeface="Calibri" panose="020F0502020204030204" pitchFamily="34" charset="0"/>
                        </a:rPr>
                        <a:t>30.93</a:t>
                      </a:r>
                    </a:p>
                  </a:txBody>
                  <a:tcPr marL="7620" marR="7620" marT="7620" marB="0" anchor="b">
                    <a:lnL>
                      <a:noFill/>
                    </a:lnL>
                    <a:lnR>
                      <a:noFill/>
                    </a:lnR>
                    <a:lnT>
                      <a:noFill/>
                    </a:lnT>
                    <a:lnB>
                      <a:noFill/>
                    </a:lnB>
                    <a:solidFill>
                      <a:srgbClr val="FFFFCC"/>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FFFFCC"/>
                    </a:solidFill>
                  </a:tcPr>
                </a:tc>
                <a:extLst>
                  <a:ext uri="{0D108BD9-81ED-4DB2-BD59-A6C34878D82A}">
                    <a16:rowId xmlns:a16="http://schemas.microsoft.com/office/drawing/2014/main" val="433878644"/>
                  </a:ext>
                </a:extLst>
              </a:tr>
              <a:tr h="168240">
                <a:tc>
                  <a:txBody>
                    <a:bodyPr/>
                    <a:lstStyle/>
                    <a:p>
                      <a:pPr algn="ctr" fontAlgn="b"/>
                      <a:r>
                        <a:rPr lang="en-US" sz="12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a:solidFill>
                            <a:srgbClr val="000000"/>
                          </a:solidFill>
                          <a:effectLst/>
                          <a:latin typeface="Calibri" panose="020F0502020204030204" pitchFamily="34" charset="0"/>
                        </a:rPr>
                        <a:t>1.68</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a:solidFill>
                            <a:srgbClr val="000000"/>
                          </a:solidFill>
                          <a:effectLst/>
                          <a:latin typeface="Calibri" panose="020F0502020204030204" pitchFamily="34" charset="0"/>
                        </a:rPr>
                        <a:t>14.34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a:solidFill>
                            <a:srgbClr val="000000"/>
                          </a:solidFill>
                          <a:effectLst/>
                          <a:latin typeface="Calibri" panose="020F0502020204030204" pitchFamily="34" charset="0"/>
                        </a:rPr>
                        <a:t>6.07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a:solidFill>
                            <a:srgbClr val="000000"/>
                          </a:solidFill>
                          <a:effectLst/>
                          <a:latin typeface="Calibri" panose="020F0502020204030204" pitchFamily="34" charset="0"/>
                        </a:rPr>
                        <a:t>16.49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59749020"/>
                  </a:ext>
                </a:extLst>
              </a:tr>
            </a:tbl>
          </a:graphicData>
        </a:graphic>
      </p:graphicFrame>
      <p:sp>
        <p:nvSpPr>
          <p:cNvPr id="5" name="TextBox 4">
            <a:extLst>
              <a:ext uri="{FF2B5EF4-FFF2-40B4-BE49-F238E27FC236}">
                <a16:creationId xmlns:a16="http://schemas.microsoft.com/office/drawing/2014/main" id="{69C4D53E-5C9B-D227-1644-D3F1F337857A}"/>
              </a:ext>
            </a:extLst>
          </p:cNvPr>
          <p:cNvSpPr txBox="1"/>
          <p:nvPr/>
        </p:nvSpPr>
        <p:spPr>
          <a:xfrm>
            <a:off x="7660640" y="323568"/>
            <a:ext cx="3698240" cy="369332"/>
          </a:xfrm>
          <a:prstGeom prst="rect">
            <a:avLst/>
          </a:prstGeom>
          <a:noFill/>
        </p:spPr>
        <p:txBody>
          <a:bodyPr wrap="square" rtlCol="0">
            <a:spAutoFit/>
          </a:bodyPr>
          <a:lstStyle/>
          <a:p>
            <a:r>
              <a:rPr lang="en-US" dirty="0"/>
              <a:t>Random sampling with replacement </a:t>
            </a:r>
          </a:p>
        </p:txBody>
      </p:sp>
      <p:graphicFrame>
        <p:nvGraphicFramePr>
          <p:cNvPr id="8" name="Table 7">
            <a:extLst>
              <a:ext uri="{FF2B5EF4-FFF2-40B4-BE49-F238E27FC236}">
                <a16:creationId xmlns:a16="http://schemas.microsoft.com/office/drawing/2014/main" id="{F1013A58-EF49-8AF8-79C3-E962AEC54EB5}"/>
              </a:ext>
            </a:extLst>
          </p:cNvPr>
          <p:cNvGraphicFramePr>
            <a:graphicFrameLocks noGrp="1"/>
          </p:cNvGraphicFramePr>
          <p:nvPr>
            <p:extLst>
              <p:ext uri="{D42A27DB-BD31-4B8C-83A1-F6EECF244321}">
                <p14:modId xmlns:p14="http://schemas.microsoft.com/office/powerpoint/2010/main" val="500676568"/>
              </p:ext>
            </p:extLst>
          </p:nvPr>
        </p:nvGraphicFramePr>
        <p:xfrm>
          <a:off x="5482590" y="1168400"/>
          <a:ext cx="5612130" cy="4264348"/>
        </p:xfrm>
        <a:graphic>
          <a:graphicData uri="http://schemas.openxmlformats.org/drawingml/2006/table">
            <a:tbl>
              <a:tblPr/>
              <a:tblGrid>
                <a:gridCol w="1166157">
                  <a:extLst>
                    <a:ext uri="{9D8B030D-6E8A-4147-A177-3AD203B41FA5}">
                      <a16:colId xmlns:a16="http://schemas.microsoft.com/office/drawing/2014/main" val="496628457"/>
                    </a:ext>
                  </a:extLst>
                </a:gridCol>
                <a:gridCol w="315834">
                  <a:extLst>
                    <a:ext uri="{9D8B030D-6E8A-4147-A177-3AD203B41FA5}">
                      <a16:colId xmlns:a16="http://schemas.microsoft.com/office/drawing/2014/main" val="2757847288"/>
                    </a:ext>
                  </a:extLst>
                </a:gridCol>
                <a:gridCol w="1166157">
                  <a:extLst>
                    <a:ext uri="{9D8B030D-6E8A-4147-A177-3AD203B41FA5}">
                      <a16:colId xmlns:a16="http://schemas.microsoft.com/office/drawing/2014/main" val="506223248"/>
                    </a:ext>
                  </a:extLst>
                </a:gridCol>
                <a:gridCol w="315834">
                  <a:extLst>
                    <a:ext uri="{9D8B030D-6E8A-4147-A177-3AD203B41FA5}">
                      <a16:colId xmlns:a16="http://schemas.microsoft.com/office/drawing/2014/main" val="1583704203"/>
                    </a:ext>
                  </a:extLst>
                </a:gridCol>
                <a:gridCol w="1166157">
                  <a:extLst>
                    <a:ext uri="{9D8B030D-6E8A-4147-A177-3AD203B41FA5}">
                      <a16:colId xmlns:a16="http://schemas.microsoft.com/office/drawing/2014/main" val="2417275173"/>
                    </a:ext>
                  </a:extLst>
                </a:gridCol>
                <a:gridCol w="315834">
                  <a:extLst>
                    <a:ext uri="{9D8B030D-6E8A-4147-A177-3AD203B41FA5}">
                      <a16:colId xmlns:a16="http://schemas.microsoft.com/office/drawing/2014/main" val="3102488046"/>
                    </a:ext>
                  </a:extLst>
                </a:gridCol>
                <a:gridCol w="1166157">
                  <a:extLst>
                    <a:ext uri="{9D8B030D-6E8A-4147-A177-3AD203B41FA5}">
                      <a16:colId xmlns:a16="http://schemas.microsoft.com/office/drawing/2014/main" val="3202199327"/>
                    </a:ext>
                  </a:extLst>
                </a:gridCol>
              </a:tblGrid>
              <a:tr h="387668">
                <a:tc>
                  <a:txBody>
                    <a:bodyPr/>
                    <a:lstStyle/>
                    <a:p>
                      <a:pPr algn="ctr" fontAlgn="b"/>
                      <a:r>
                        <a:rPr lang="en-US" sz="2400" b="0" i="1" u="none" strike="noStrike" dirty="0">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400" b="0" i="1"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1" u="none" strike="noStrike">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400" b="0" i="1"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1" u="none" strike="noStrike">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400" b="0" i="1"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1" u="none" strike="noStrike">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938175"/>
                  </a:ext>
                </a:extLst>
              </a:tr>
              <a:tr h="387668">
                <a:tc>
                  <a:txBody>
                    <a:bodyPr/>
                    <a:lstStyle/>
                    <a:p>
                      <a:pPr algn="ctr" fontAlgn="b"/>
                      <a:r>
                        <a:rPr lang="en-US" sz="2400" b="0" i="0" u="none" strike="noStrike">
                          <a:solidFill>
                            <a:srgbClr val="000000"/>
                          </a:solidFill>
                          <a:effectLst/>
                          <a:latin typeface="Calibri" panose="020F0502020204030204" pitchFamily="34" charset="0"/>
                        </a:rPr>
                        <a:t>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7030A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660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9</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67560441"/>
                  </a:ext>
                </a:extLst>
              </a:tr>
              <a:tr h="387668">
                <a:tc>
                  <a:txBody>
                    <a:bodyPr/>
                    <a:lstStyle/>
                    <a:p>
                      <a:pPr algn="ctr" fontAlgn="b"/>
                      <a:r>
                        <a:rPr lang="en-US" sz="2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FFD966"/>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solidFill>
                      <a:srgbClr val="FFFFCC"/>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FFD966"/>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solidFill>
                      <a:srgbClr val="996633"/>
                    </a:solidFill>
                  </a:tcPr>
                </a:tc>
                <a:extLst>
                  <a:ext uri="{0D108BD9-81ED-4DB2-BD59-A6C34878D82A}">
                    <a16:rowId xmlns:a16="http://schemas.microsoft.com/office/drawing/2014/main" val="3100348223"/>
                  </a:ext>
                </a:extLst>
              </a:tr>
              <a:tr h="387668">
                <a:tc>
                  <a:txBody>
                    <a:bodyPr/>
                    <a:lstStyle/>
                    <a:p>
                      <a:pPr algn="ctr" fontAlgn="b"/>
                      <a:r>
                        <a:rPr lang="en-US" sz="24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rgbClr val="A9D08E"/>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extLst>
                  <a:ext uri="{0D108BD9-81ED-4DB2-BD59-A6C34878D82A}">
                    <a16:rowId xmlns:a16="http://schemas.microsoft.com/office/drawing/2014/main" val="3728574981"/>
                  </a:ext>
                </a:extLst>
              </a:tr>
              <a:tr h="387668">
                <a:tc>
                  <a:txBody>
                    <a:bodyPr/>
                    <a:lstStyle/>
                    <a:p>
                      <a:pPr algn="ctr" fontAlgn="b"/>
                      <a:r>
                        <a:rPr lang="en-US" sz="2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FFD966"/>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rgbClr val="A9D08E"/>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a:t>
                      </a:r>
                    </a:p>
                  </a:txBody>
                  <a:tcPr marL="7620" marR="7620" marT="7620" marB="0" anchor="b">
                    <a:lnL>
                      <a:noFill/>
                    </a:lnL>
                    <a:lnR>
                      <a:noFill/>
                    </a:lnR>
                    <a:lnT>
                      <a:noFill/>
                    </a:lnT>
                    <a:lnB>
                      <a:noFill/>
                    </a:lnB>
                    <a:solidFill>
                      <a:srgbClr val="A9D08E"/>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solidFill>
                      <a:srgbClr val="FF6600"/>
                    </a:solidFill>
                  </a:tcPr>
                </a:tc>
                <a:extLst>
                  <a:ext uri="{0D108BD9-81ED-4DB2-BD59-A6C34878D82A}">
                    <a16:rowId xmlns:a16="http://schemas.microsoft.com/office/drawing/2014/main" val="334131670"/>
                  </a:ext>
                </a:extLst>
              </a:tr>
              <a:tr h="387668">
                <a:tc>
                  <a:txBody>
                    <a:bodyPr/>
                    <a:lstStyle/>
                    <a:p>
                      <a:pPr algn="ctr" fontAlgn="b"/>
                      <a:r>
                        <a:rPr lang="en-US" sz="2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solidFill>
                      <a:srgbClr val="00800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a:noFill/>
                    </a:lnB>
                    <a:solidFill>
                      <a:srgbClr val="D9E1F2"/>
                    </a:solidFill>
                  </a:tcPr>
                </a:tc>
                <a:extLst>
                  <a:ext uri="{0D108BD9-81ED-4DB2-BD59-A6C34878D82A}">
                    <a16:rowId xmlns:a16="http://schemas.microsoft.com/office/drawing/2014/main" val="3949091317"/>
                  </a:ext>
                </a:extLst>
              </a:tr>
              <a:tr h="387668">
                <a:tc>
                  <a:txBody>
                    <a:bodyPr/>
                    <a:lstStyle/>
                    <a:p>
                      <a:pPr algn="ctr" fontAlgn="b"/>
                      <a:r>
                        <a:rPr lang="en-US" sz="2400" b="0" i="0" u="none" strike="noStrike">
                          <a:solidFill>
                            <a:srgbClr val="000000"/>
                          </a:solidFill>
                          <a:effectLst/>
                          <a:latin typeface="Calibri" panose="020F0502020204030204" pitchFamily="34" charset="0"/>
                        </a:rPr>
                        <a:t>5</a:t>
                      </a:r>
                    </a:p>
                  </a:txBody>
                  <a:tcPr marL="7620" marR="7620" marT="7620" marB="0" anchor="b">
                    <a:lnL>
                      <a:noFill/>
                    </a:lnL>
                    <a:lnR>
                      <a:noFill/>
                    </a:lnR>
                    <a:lnT>
                      <a:noFill/>
                    </a:lnT>
                    <a:lnB>
                      <a:noFill/>
                    </a:lnB>
                    <a:solidFill>
                      <a:srgbClr val="FF660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marB="0" anchor="b">
                    <a:lnL>
                      <a:noFill/>
                    </a:lnL>
                    <a:lnR>
                      <a:noFill/>
                    </a:lnR>
                    <a:lnT>
                      <a:noFill/>
                    </a:lnT>
                    <a:lnB>
                      <a:noFill/>
                    </a:lnB>
                    <a:solidFill>
                      <a:srgbClr val="7030A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a:t>
                      </a:r>
                    </a:p>
                  </a:txBody>
                  <a:tcPr marL="7620" marR="7620" marT="7620" marB="0" anchor="b">
                    <a:lnL>
                      <a:noFill/>
                    </a:lnL>
                    <a:lnR>
                      <a:noFill/>
                    </a:lnR>
                    <a:lnT>
                      <a:noFill/>
                    </a:lnT>
                    <a:lnB>
                      <a:noFill/>
                    </a:lnB>
                    <a:solidFill>
                      <a:srgbClr val="FFD966"/>
                    </a:solidFill>
                  </a:tcPr>
                </a:tc>
                <a:extLst>
                  <a:ext uri="{0D108BD9-81ED-4DB2-BD59-A6C34878D82A}">
                    <a16:rowId xmlns:a16="http://schemas.microsoft.com/office/drawing/2014/main" val="857959406"/>
                  </a:ext>
                </a:extLst>
              </a:tr>
              <a:tr h="387668">
                <a:tc>
                  <a:txBody>
                    <a:bodyPr/>
                    <a:lstStyle/>
                    <a:p>
                      <a:pPr algn="ctr" fontAlgn="b"/>
                      <a:r>
                        <a:rPr lang="en-US" sz="2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solidFill>
                      <a:srgbClr val="00800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extLst>
                  <a:ext uri="{0D108BD9-81ED-4DB2-BD59-A6C34878D82A}">
                    <a16:rowId xmlns:a16="http://schemas.microsoft.com/office/drawing/2014/main" val="2952362158"/>
                  </a:ext>
                </a:extLst>
              </a:tr>
              <a:tr h="387668">
                <a:tc>
                  <a:txBody>
                    <a:bodyPr/>
                    <a:lstStyle/>
                    <a:p>
                      <a:pPr algn="ctr" fontAlgn="b"/>
                      <a:r>
                        <a:rPr lang="en-US" sz="2400" b="0" i="0" u="none" strike="noStrike">
                          <a:solidFill>
                            <a:srgbClr val="000000"/>
                          </a:solidFill>
                          <a:effectLst/>
                          <a:latin typeface="Calibri" panose="020F0502020204030204" pitchFamily="34" charset="0"/>
                        </a:rPr>
                        <a:t>4</a:t>
                      </a:r>
                    </a:p>
                  </a:txBody>
                  <a:tcPr marL="7620" marR="7620" marT="7620" marB="0" anchor="b">
                    <a:lnL>
                      <a:noFill/>
                    </a:lnL>
                    <a:lnR>
                      <a:noFill/>
                    </a:lnR>
                    <a:lnT>
                      <a:noFill/>
                    </a:lnT>
                    <a:lnB>
                      <a:noFill/>
                    </a:lnB>
                    <a:solidFill>
                      <a:srgbClr val="FF3399"/>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8EA9DB"/>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6</a:t>
                      </a:r>
                    </a:p>
                  </a:txBody>
                  <a:tcPr marL="7620" marR="7620" marT="7620" marB="0" anchor="b">
                    <a:lnL>
                      <a:noFill/>
                    </a:lnL>
                    <a:lnR>
                      <a:noFill/>
                    </a:lnR>
                    <a:lnT>
                      <a:noFill/>
                    </a:lnT>
                    <a:lnB>
                      <a:noFill/>
                    </a:lnB>
                    <a:solidFill>
                      <a:srgbClr val="996633"/>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solidFill>
                      <a:srgbClr val="8EA9DB"/>
                    </a:solidFill>
                  </a:tcPr>
                </a:tc>
                <a:extLst>
                  <a:ext uri="{0D108BD9-81ED-4DB2-BD59-A6C34878D82A}">
                    <a16:rowId xmlns:a16="http://schemas.microsoft.com/office/drawing/2014/main" val="3150281832"/>
                  </a:ext>
                </a:extLst>
              </a:tr>
              <a:tr h="387668">
                <a:tc>
                  <a:txBody>
                    <a:bodyPr/>
                    <a:lstStyle/>
                    <a:p>
                      <a:pPr algn="ctr" fontAlgn="b"/>
                      <a:r>
                        <a:rPr lang="en-US" sz="24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solidFill>
                      <a:srgbClr val="FFFFCC"/>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a:noFill/>
                    </a:lnB>
                    <a:solidFill>
                      <a:srgbClr val="00800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solidFill>
                      <a:srgbClr val="FFFFCC"/>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8</a:t>
                      </a:r>
                    </a:p>
                  </a:txBody>
                  <a:tcPr marL="7620" marR="7620" marT="7620" marB="0" anchor="b">
                    <a:lnL>
                      <a:noFill/>
                    </a:lnL>
                    <a:lnR>
                      <a:noFill/>
                    </a:lnR>
                    <a:lnT>
                      <a:noFill/>
                    </a:lnT>
                    <a:lnB>
                      <a:noFill/>
                    </a:lnB>
                    <a:solidFill>
                      <a:srgbClr val="FFFFCC"/>
                    </a:solidFill>
                  </a:tcPr>
                </a:tc>
                <a:extLst>
                  <a:ext uri="{0D108BD9-81ED-4DB2-BD59-A6C34878D82A}">
                    <a16:rowId xmlns:a16="http://schemas.microsoft.com/office/drawing/2014/main" val="2481044816"/>
                  </a:ext>
                </a:extLst>
              </a:tr>
              <a:tr h="387668">
                <a:tc>
                  <a:txBody>
                    <a:bodyPr/>
                    <a:lstStyle/>
                    <a:p>
                      <a:pPr algn="ctr" fontAlgn="b"/>
                      <a:r>
                        <a:rPr lang="en-US" sz="24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9</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008000"/>
                    </a:solidFill>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008000"/>
                    </a:solidFill>
                  </a:tcPr>
                </a:tc>
                <a:extLst>
                  <a:ext uri="{0D108BD9-81ED-4DB2-BD59-A6C34878D82A}">
                    <a16:rowId xmlns:a16="http://schemas.microsoft.com/office/drawing/2014/main" val="2078577784"/>
                  </a:ext>
                </a:extLst>
              </a:tr>
            </a:tbl>
          </a:graphicData>
        </a:graphic>
      </p:graphicFrame>
      <p:sp>
        <p:nvSpPr>
          <p:cNvPr id="9" name="TextBox 8">
            <a:extLst>
              <a:ext uri="{FF2B5EF4-FFF2-40B4-BE49-F238E27FC236}">
                <a16:creationId xmlns:a16="http://schemas.microsoft.com/office/drawing/2014/main" id="{21762AD6-98FF-4E4F-CA23-68C666E8A99B}"/>
              </a:ext>
            </a:extLst>
          </p:cNvPr>
          <p:cNvSpPr txBox="1"/>
          <p:nvPr/>
        </p:nvSpPr>
        <p:spPr>
          <a:xfrm>
            <a:off x="9044305" y="597585"/>
            <a:ext cx="2225040" cy="369332"/>
          </a:xfrm>
          <a:prstGeom prst="rect">
            <a:avLst/>
          </a:prstGeom>
          <a:noFill/>
        </p:spPr>
        <p:txBody>
          <a:bodyPr wrap="square" rtlCol="0">
            <a:spAutoFit/>
          </a:bodyPr>
          <a:lstStyle/>
          <a:p>
            <a:r>
              <a:rPr lang="en-US" i="1" dirty="0"/>
              <a:t>Bootstrapped dataset</a:t>
            </a:r>
          </a:p>
        </p:txBody>
      </p:sp>
      <p:sp>
        <p:nvSpPr>
          <p:cNvPr id="10" name="TextBox 9">
            <a:extLst>
              <a:ext uri="{FF2B5EF4-FFF2-40B4-BE49-F238E27FC236}">
                <a16:creationId xmlns:a16="http://schemas.microsoft.com/office/drawing/2014/main" id="{0665919A-93C3-21EC-3270-53EE860A967A}"/>
              </a:ext>
            </a:extLst>
          </p:cNvPr>
          <p:cNvSpPr txBox="1"/>
          <p:nvPr/>
        </p:nvSpPr>
        <p:spPr>
          <a:xfrm>
            <a:off x="5648960" y="5740400"/>
            <a:ext cx="894080" cy="369332"/>
          </a:xfrm>
          <a:prstGeom prst="rect">
            <a:avLst/>
          </a:prstGeom>
          <a:noFill/>
        </p:spPr>
        <p:txBody>
          <a:bodyPr wrap="square" rtlCol="0">
            <a:spAutoFit/>
          </a:bodyPr>
          <a:lstStyle/>
          <a:p>
            <a:r>
              <a:rPr lang="en-US" dirty="0"/>
              <a:t>x1,x2</a:t>
            </a:r>
          </a:p>
        </p:txBody>
      </p:sp>
      <p:sp>
        <p:nvSpPr>
          <p:cNvPr id="11" name="TextBox 10">
            <a:extLst>
              <a:ext uri="{FF2B5EF4-FFF2-40B4-BE49-F238E27FC236}">
                <a16:creationId xmlns:a16="http://schemas.microsoft.com/office/drawing/2014/main" id="{30FB506C-6469-14EC-46A7-9D0DA0409B3B}"/>
              </a:ext>
            </a:extLst>
          </p:cNvPr>
          <p:cNvSpPr txBox="1"/>
          <p:nvPr/>
        </p:nvSpPr>
        <p:spPr>
          <a:xfrm>
            <a:off x="7142480" y="5740400"/>
            <a:ext cx="894080" cy="369332"/>
          </a:xfrm>
          <a:prstGeom prst="rect">
            <a:avLst/>
          </a:prstGeom>
          <a:noFill/>
        </p:spPr>
        <p:txBody>
          <a:bodyPr wrap="square" rtlCol="0">
            <a:spAutoFit/>
          </a:bodyPr>
          <a:lstStyle/>
          <a:p>
            <a:r>
              <a:rPr lang="en-US" dirty="0"/>
              <a:t>x3,x4</a:t>
            </a:r>
          </a:p>
        </p:txBody>
      </p:sp>
      <p:sp>
        <p:nvSpPr>
          <p:cNvPr id="12" name="TextBox 11">
            <a:extLst>
              <a:ext uri="{FF2B5EF4-FFF2-40B4-BE49-F238E27FC236}">
                <a16:creationId xmlns:a16="http://schemas.microsoft.com/office/drawing/2014/main" id="{494EB1C3-A7B9-344C-69BA-98096DAD5351}"/>
              </a:ext>
            </a:extLst>
          </p:cNvPr>
          <p:cNvSpPr txBox="1"/>
          <p:nvPr/>
        </p:nvSpPr>
        <p:spPr>
          <a:xfrm>
            <a:off x="8615680" y="5740400"/>
            <a:ext cx="894080" cy="369332"/>
          </a:xfrm>
          <a:prstGeom prst="rect">
            <a:avLst/>
          </a:prstGeom>
          <a:noFill/>
        </p:spPr>
        <p:txBody>
          <a:bodyPr wrap="square" rtlCol="0">
            <a:spAutoFit/>
          </a:bodyPr>
          <a:lstStyle/>
          <a:p>
            <a:r>
              <a:rPr lang="en-US" dirty="0"/>
              <a:t>x1,x4</a:t>
            </a:r>
          </a:p>
        </p:txBody>
      </p:sp>
      <p:sp>
        <p:nvSpPr>
          <p:cNvPr id="13" name="TextBox 12">
            <a:extLst>
              <a:ext uri="{FF2B5EF4-FFF2-40B4-BE49-F238E27FC236}">
                <a16:creationId xmlns:a16="http://schemas.microsoft.com/office/drawing/2014/main" id="{229E6F99-6044-3E56-7D4A-F3137F91704F}"/>
              </a:ext>
            </a:extLst>
          </p:cNvPr>
          <p:cNvSpPr txBox="1"/>
          <p:nvPr/>
        </p:nvSpPr>
        <p:spPr>
          <a:xfrm>
            <a:off x="10185402" y="5740400"/>
            <a:ext cx="894080" cy="369332"/>
          </a:xfrm>
          <a:prstGeom prst="rect">
            <a:avLst/>
          </a:prstGeom>
          <a:noFill/>
        </p:spPr>
        <p:txBody>
          <a:bodyPr wrap="square" rtlCol="0">
            <a:spAutoFit/>
          </a:bodyPr>
          <a:lstStyle/>
          <a:p>
            <a:r>
              <a:rPr lang="en-US" dirty="0"/>
              <a:t>x2,x3</a:t>
            </a:r>
          </a:p>
        </p:txBody>
      </p:sp>
      <p:sp>
        <p:nvSpPr>
          <p:cNvPr id="3" name="TextBox 2"/>
          <p:cNvSpPr txBox="1"/>
          <p:nvPr/>
        </p:nvSpPr>
        <p:spPr>
          <a:xfrm>
            <a:off x="566095" y="3530851"/>
            <a:ext cx="3199336" cy="1477328"/>
          </a:xfrm>
          <a:prstGeom prst="rect">
            <a:avLst/>
          </a:prstGeom>
          <a:noFill/>
        </p:spPr>
        <p:txBody>
          <a:bodyPr wrap="square" rtlCol="0">
            <a:spAutoFit/>
          </a:bodyPr>
          <a:lstStyle/>
          <a:p>
            <a:r>
              <a:rPr lang="en-US" dirty="0"/>
              <a:t>Y- Should I practice exercises?</a:t>
            </a:r>
          </a:p>
          <a:p>
            <a:r>
              <a:rPr lang="en-US" dirty="0"/>
              <a:t>X1 – Age</a:t>
            </a:r>
          </a:p>
          <a:p>
            <a:r>
              <a:rPr lang="en-US" dirty="0"/>
              <a:t>X2 – Weight</a:t>
            </a:r>
          </a:p>
          <a:p>
            <a:r>
              <a:rPr lang="en-US" dirty="0"/>
              <a:t>X3 – Height</a:t>
            </a:r>
          </a:p>
          <a:p>
            <a:r>
              <a:rPr lang="en-US" dirty="0"/>
              <a:t>X4 – Cholesterol index</a:t>
            </a:r>
          </a:p>
        </p:txBody>
      </p:sp>
    </p:spTree>
    <p:extLst>
      <p:ext uri="{BB962C8B-B14F-4D97-AF65-F5344CB8AC3E}">
        <p14:creationId xmlns:p14="http://schemas.microsoft.com/office/powerpoint/2010/main" val="2159712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841260C-131F-87D7-2D30-829DB4A3D665}"/>
              </a:ext>
            </a:extLst>
          </p:cNvPr>
          <p:cNvGraphicFramePr>
            <a:graphicFrameLocks noGrp="1"/>
          </p:cNvGraphicFramePr>
          <p:nvPr>
            <p:extLst>
              <p:ext uri="{D42A27DB-BD31-4B8C-83A1-F6EECF244321}">
                <p14:modId xmlns:p14="http://schemas.microsoft.com/office/powerpoint/2010/main" val="2648707629"/>
              </p:ext>
            </p:extLst>
          </p:nvPr>
        </p:nvGraphicFramePr>
        <p:xfrm>
          <a:off x="9422443" y="902265"/>
          <a:ext cx="955040" cy="1099028"/>
        </p:xfrm>
        <a:graphic>
          <a:graphicData uri="http://schemas.openxmlformats.org/drawingml/2006/table">
            <a:tbl>
              <a:tblPr/>
              <a:tblGrid>
                <a:gridCol w="955040">
                  <a:extLst>
                    <a:ext uri="{9D8B030D-6E8A-4147-A177-3AD203B41FA5}">
                      <a16:colId xmlns:a16="http://schemas.microsoft.com/office/drawing/2014/main" val="1017957156"/>
                    </a:ext>
                  </a:extLst>
                </a:gridCol>
              </a:tblGrid>
              <a:tr h="274757">
                <a:tc>
                  <a:txBody>
                    <a:bodyPr/>
                    <a:lstStyle/>
                    <a:p>
                      <a:pPr algn="ctr" fontAlgn="b"/>
                      <a:r>
                        <a:rPr lang="en-US" sz="1600" b="0" i="1" u="none" strike="noStrike" dirty="0">
                          <a:solidFill>
                            <a:srgbClr val="000000"/>
                          </a:solidFill>
                          <a:effectLst/>
                          <a:latin typeface="Calibri" panose="020F0502020204030204" pitchFamily="34" charset="0"/>
                        </a:rPr>
                        <a:t>id</a:t>
                      </a: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570589"/>
                  </a:ext>
                </a:extLst>
              </a:tr>
              <a:tr h="274757">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2703155766"/>
                  </a:ext>
                </a:extLst>
              </a:tr>
              <a:tr h="274757">
                <a:tc>
                  <a:txBody>
                    <a:bodyPr/>
                    <a:lstStyle/>
                    <a:p>
                      <a:pPr algn="ctr" fontAlgn="b"/>
                      <a:r>
                        <a:rPr lang="en-US" sz="1600" b="0" i="0" u="none" strike="noStrike">
                          <a:solidFill>
                            <a:srgbClr val="000000"/>
                          </a:solidFill>
                          <a:effectLst/>
                          <a:latin typeface="Calibri" panose="020F0502020204030204" pitchFamily="34" charset="0"/>
                        </a:rPr>
                        <a:t>11</a:t>
                      </a:r>
                    </a:p>
                  </a:txBody>
                  <a:tcPr marL="7620" marR="7620" marT="7620" marB="0" anchor="b">
                    <a:lnL>
                      <a:noFill/>
                    </a:lnL>
                    <a:lnR>
                      <a:noFill/>
                    </a:lnR>
                    <a:lnT>
                      <a:noFill/>
                    </a:lnT>
                    <a:lnB>
                      <a:noFill/>
                    </a:lnB>
                    <a:solidFill>
                      <a:srgbClr val="996633"/>
                    </a:solidFill>
                  </a:tcPr>
                </a:tc>
                <a:extLst>
                  <a:ext uri="{0D108BD9-81ED-4DB2-BD59-A6C34878D82A}">
                    <a16:rowId xmlns:a16="http://schemas.microsoft.com/office/drawing/2014/main" val="1002046536"/>
                  </a:ext>
                </a:extLst>
              </a:tr>
              <a:tr h="274757">
                <a:tc>
                  <a:txBody>
                    <a:bodyPr/>
                    <a:lstStyle/>
                    <a:p>
                      <a:pPr algn="ctr" fontAlgn="b"/>
                      <a:r>
                        <a:rPr lang="en-US" sz="1600" b="0" i="0" u="none" strike="noStrike" dirty="0">
                          <a:solidFill>
                            <a:srgbClr val="000000"/>
                          </a:solidFill>
                          <a:effectLst/>
                          <a:latin typeface="Calibri" panose="020F0502020204030204" pitchFamily="34" charset="0"/>
                        </a:rPr>
                        <a:t>12</a:t>
                      </a:r>
                    </a:p>
                  </a:txBody>
                  <a:tcPr marL="7620" marR="7620" marT="7620" marB="0" anchor="b">
                    <a:lnL>
                      <a:noFill/>
                    </a:lnL>
                    <a:lnR>
                      <a:noFill/>
                    </a:lnR>
                    <a:lnT>
                      <a:noFill/>
                    </a:lnT>
                    <a:lnB>
                      <a:noFill/>
                    </a:lnB>
                    <a:solidFill>
                      <a:srgbClr val="7030A0"/>
                    </a:solidFill>
                  </a:tcPr>
                </a:tc>
                <a:extLst>
                  <a:ext uri="{0D108BD9-81ED-4DB2-BD59-A6C34878D82A}">
                    <a16:rowId xmlns:a16="http://schemas.microsoft.com/office/drawing/2014/main" val="2182858144"/>
                  </a:ext>
                </a:extLst>
              </a:tr>
            </a:tbl>
          </a:graphicData>
        </a:graphic>
      </p:graphicFrame>
      <p:sp>
        <p:nvSpPr>
          <p:cNvPr id="4" name="TextBox 3">
            <a:extLst>
              <a:ext uri="{FF2B5EF4-FFF2-40B4-BE49-F238E27FC236}">
                <a16:creationId xmlns:a16="http://schemas.microsoft.com/office/drawing/2014/main" id="{88DC4FD1-4000-1F2E-677C-D1A8530DDF2B}"/>
              </a:ext>
            </a:extLst>
          </p:cNvPr>
          <p:cNvSpPr txBox="1"/>
          <p:nvPr/>
        </p:nvSpPr>
        <p:spPr>
          <a:xfrm>
            <a:off x="7875239" y="2702758"/>
            <a:ext cx="4316761" cy="2862322"/>
          </a:xfrm>
          <a:prstGeom prst="rect">
            <a:avLst/>
          </a:prstGeom>
          <a:noFill/>
        </p:spPr>
        <p:txBody>
          <a:bodyPr wrap="square" rtlCol="0">
            <a:spAutoFit/>
          </a:bodyPr>
          <a:lstStyle/>
          <a:p>
            <a:pPr marL="285750" indent="-285750">
              <a:buFontTx/>
              <a:buChar char="-"/>
            </a:pPr>
            <a:r>
              <a:rPr lang="en-US" dirty="0"/>
              <a:t>Combining results is called </a:t>
            </a:r>
            <a:r>
              <a:rPr lang="en-US" b="1" dirty="0"/>
              <a:t>aggregation</a:t>
            </a:r>
          </a:p>
          <a:p>
            <a:pPr marL="285750" indent="-285750">
              <a:buFontTx/>
              <a:buChar char="-"/>
            </a:pPr>
            <a:endParaRPr lang="en-US" dirty="0"/>
          </a:p>
          <a:p>
            <a:pPr marL="285750" indent="-285750">
              <a:buFontTx/>
              <a:buChar char="-"/>
            </a:pPr>
            <a:r>
              <a:rPr lang="en-US" dirty="0"/>
              <a:t>Jargon: Bagging = aggregation + bootstrapping</a:t>
            </a:r>
          </a:p>
          <a:p>
            <a:pPr marL="285750" indent="-285750">
              <a:buFontTx/>
              <a:buChar char="-"/>
            </a:pPr>
            <a:endParaRPr lang="en-US" dirty="0"/>
          </a:p>
          <a:p>
            <a:pPr marL="285750" indent="-285750">
              <a:buFontTx/>
              <a:buChar char="-"/>
            </a:pPr>
            <a:r>
              <a:rPr lang="en-US" b="1" dirty="0"/>
              <a:t>Bootstrapping: </a:t>
            </a:r>
            <a:r>
              <a:rPr lang="en-US" dirty="0"/>
              <a:t>every tree is built on a different subsample</a:t>
            </a:r>
          </a:p>
          <a:p>
            <a:pPr marL="285750" indent="-285750" algn="just">
              <a:buFontTx/>
              <a:buChar char="-"/>
            </a:pPr>
            <a:r>
              <a:rPr lang="en-US" b="1" dirty="0"/>
              <a:t>Feature selection: </a:t>
            </a:r>
            <a:r>
              <a:rPr lang="en-US" dirty="0"/>
              <a:t>reduces the correlation between the trees</a:t>
            </a:r>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04" y="518309"/>
            <a:ext cx="7360935" cy="5074930"/>
          </a:xfrm>
          <a:prstGeom prst="rect">
            <a:avLst/>
          </a:prstGeom>
        </p:spPr>
      </p:pic>
      <p:sp>
        <p:nvSpPr>
          <p:cNvPr id="5" name="TextBox 4"/>
          <p:cNvSpPr txBox="1"/>
          <p:nvPr/>
        </p:nvSpPr>
        <p:spPr>
          <a:xfrm>
            <a:off x="8374454" y="200800"/>
            <a:ext cx="2897110" cy="923330"/>
          </a:xfrm>
          <a:prstGeom prst="rect">
            <a:avLst/>
          </a:prstGeom>
          <a:noFill/>
        </p:spPr>
        <p:txBody>
          <a:bodyPr wrap="square" rtlCol="0">
            <a:spAutoFit/>
          </a:bodyPr>
          <a:lstStyle/>
          <a:p>
            <a:pPr algn="ctr"/>
            <a:r>
              <a:rPr lang="en-US" dirty="0"/>
              <a:t>Use the new </a:t>
            </a:r>
            <a:r>
              <a:rPr lang="en-US" dirty="0" err="1"/>
              <a:t>datapoints</a:t>
            </a:r>
            <a:r>
              <a:rPr lang="en-US" dirty="0"/>
              <a:t> (testing) and keep the score</a:t>
            </a:r>
          </a:p>
          <a:p>
            <a:endParaRPr lang="en-US" dirty="0"/>
          </a:p>
        </p:txBody>
      </p:sp>
    </p:spTree>
    <p:extLst>
      <p:ext uri="{BB962C8B-B14F-4D97-AF65-F5344CB8AC3E}">
        <p14:creationId xmlns:p14="http://schemas.microsoft.com/office/powerpoint/2010/main" val="230039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1BA40-07AB-4837-80CE-8E7A73DF7490}"/>
              </a:ext>
            </a:extLst>
          </p:cNvPr>
          <p:cNvSpPr>
            <a:spLocks noGrp="1"/>
          </p:cNvSpPr>
          <p:nvPr>
            <p:ph type="title"/>
          </p:nvPr>
        </p:nvSpPr>
        <p:spPr/>
        <p:txBody>
          <a:bodyPr/>
          <a:lstStyle/>
          <a:p>
            <a:r>
              <a:rPr lang="en-US" dirty="0"/>
              <a:t>Fine-tuning</a:t>
            </a:r>
          </a:p>
        </p:txBody>
      </p:sp>
      <p:sp>
        <p:nvSpPr>
          <p:cNvPr id="3" name="Espaço Reservado para Conteúdo 2">
            <a:extLst>
              <a:ext uri="{FF2B5EF4-FFF2-40B4-BE49-F238E27FC236}">
                <a16:creationId xmlns:a16="http://schemas.microsoft.com/office/drawing/2014/main" id="{4CD36EA8-2E9D-4319-9BE2-8814FFD0D1CC}"/>
              </a:ext>
            </a:extLst>
          </p:cNvPr>
          <p:cNvSpPr>
            <a:spLocks noGrp="1"/>
          </p:cNvSpPr>
          <p:nvPr>
            <p:ph idx="1"/>
          </p:nvPr>
        </p:nvSpPr>
        <p:spPr/>
        <p:txBody>
          <a:bodyPr/>
          <a:lstStyle/>
          <a:p>
            <a:r>
              <a:rPr lang="en-US" dirty="0"/>
              <a:t>Tuning ML hyperparameters is often considered to be an art which requires expert knowledge, rules-of-thumb, time, and significant computational resources</a:t>
            </a:r>
          </a:p>
        </p:txBody>
      </p:sp>
      <p:pic>
        <p:nvPicPr>
          <p:cNvPr id="1028" name="Picture 4" descr="End Game Thumbs Up Sticker by Marvel Studios for iOS ...">
            <a:extLst>
              <a:ext uri="{FF2B5EF4-FFF2-40B4-BE49-F238E27FC236}">
                <a16:creationId xmlns:a16="http://schemas.microsoft.com/office/drawing/2014/main" id="{29763883-1525-A987-B4AA-463D063C2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624" y="2861619"/>
            <a:ext cx="2763376" cy="27633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End Game Thumbs Up Sticker by Marvel Studios for iOS ...">
            <a:extLst>
              <a:ext uri="{FF2B5EF4-FFF2-40B4-BE49-F238E27FC236}">
                <a16:creationId xmlns:a16="http://schemas.microsoft.com/office/drawing/2014/main" id="{3BD1F4A8-71C7-FEE6-8521-1247C48A2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544755" y="3545351"/>
            <a:ext cx="2763376" cy="276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48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8A1FB-C38F-43CB-20CD-467AC325FAD4}"/>
              </a:ext>
            </a:extLst>
          </p:cNvPr>
          <p:cNvSpPr>
            <a:spLocks noGrp="1"/>
          </p:cNvSpPr>
          <p:nvPr>
            <p:ph type="title"/>
          </p:nvPr>
        </p:nvSpPr>
        <p:spPr>
          <a:xfrm>
            <a:off x="609600" y="274638"/>
            <a:ext cx="10972800" cy="1143000"/>
          </a:xfrm>
        </p:spPr>
        <p:txBody>
          <a:bodyPr anchor="ctr">
            <a:normAutofit/>
          </a:bodyPr>
          <a:lstStyle/>
          <a:p>
            <a:r>
              <a:rPr lang="en-US" dirty="0"/>
              <a:t>Hyper parameter tuning</a:t>
            </a:r>
          </a:p>
        </p:txBody>
      </p:sp>
      <p:sp>
        <p:nvSpPr>
          <p:cNvPr id="15" name="Slide Number Placeholder 6">
            <a:extLst>
              <a:ext uri="{FF2B5EF4-FFF2-40B4-BE49-F238E27FC236}">
                <a16:creationId xmlns:a16="http://schemas.microsoft.com/office/drawing/2014/main" id="{70AA176C-48FF-AF3E-1A1E-4DC28EE97426}"/>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17</a:t>
            </a:fld>
            <a:endParaRPr lang="en-US"/>
          </a:p>
        </p:txBody>
      </p:sp>
      <p:graphicFrame>
        <p:nvGraphicFramePr>
          <p:cNvPr id="5" name="Content Placeholder 2">
            <a:extLst>
              <a:ext uri="{FF2B5EF4-FFF2-40B4-BE49-F238E27FC236}">
                <a16:creationId xmlns:a16="http://schemas.microsoft.com/office/drawing/2014/main" id="{C2DBCDF3-BB57-AA40-9BDC-16000C669FA9}"/>
              </a:ext>
            </a:extLst>
          </p:cNvPr>
          <p:cNvGraphicFramePr>
            <a:graphicFrameLocks noGrp="1"/>
          </p:cNvGraphicFramePr>
          <p:nvPr>
            <p:ph sz="half" idx="1"/>
            <p:extLst>
              <p:ext uri="{D42A27DB-BD31-4B8C-83A1-F6EECF244321}">
                <p14:modId xmlns:p14="http://schemas.microsoft.com/office/powerpoint/2010/main" val="1801917412"/>
              </p:ext>
            </p:extLst>
          </p:nvPr>
        </p:nvGraphicFramePr>
        <p:xfrm>
          <a:off x="609600" y="1417639"/>
          <a:ext cx="11041626" cy="4708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83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Bias-overfitting tradeoff</a:t>
            </a:r>
          </a:p>
        </p:txBody>
      </p:sp>
      <p:sp>
        <p:nvSpPr>
          <p:cNvPr id="3" name="Content Placeholder 2"/>
          <p:cNvSpPr>
            <a:spLocks noGrp="1"/>
          </p:cNvSpPr>
          <p:nvPr>
            <p:ph idx="1"/>
          </p:nvPr>
        </p:nvSpPr>
        <p:spPr/>
        <p:txBody>
          <a:bodyPr/>
          <a:lstStyle/>
          <a:p>
            <a:r>
              <a:rPr lang="en-US" dirty="0"/>
              <a:t>We want the training data to fit very closely to realty, but not that much because it can over-interpret outliers and predict wrong outcomes</a:t>
            </a:r>
          </a:p>
          <a:p>
            <a:r>
              <a:rPr lang="en-US" dirty="0"/>
              <a:t>But don’t ignore too much, otherwise, it’s a underfit</a:t>
            </a:r>
          </a:p>
          <a:p>
            <a:r>
              <a:rPr lang="en-US" dirty="0"/>
              <a:t>Bias: Assumptions (precision)</a:t>
            </a:r>
          </a:p>
          <a:p>
            <a:r>
              <a:rPr lang="en-US" dirty="0"/>
              <a:t>Variance: fluctuations in the dataset </a:t>
            </a:r>
          </a:p>
        </p:txBody>
      </p:sp>
      <p:sp>
        <p:nvSpPr>
          <p:cNvPr id="4" name="TextBox 3">
            <a:extLst>
              <a:ext uri="{FF2B5EF4-FFF2-40B4-BE49-F238E27FC236}">
                <a16:creationId xmlns:a16="http://schemas.microsoft.com/office/drawing/2014/main" id="{1C79EAE5-4D82-ACF6-134B-754ADFCC390F}"/>
              </a:ext>
            </a:extLst>
          </p:cNvPr>
          <p:cNvSpPr txBox="1"/>
          <p:nvPr/>
        </p:nvSpPr>
        <p:spPr>
          <a:xfrm>
            <a:off x="1026826" y="4878735"/>
            <a:ext cx="10138348" cy="584775"/>
          </a:xfrm>
          <a:prstGeom prst="rect">
            <a:avLst/>
          </a:prstGeom>
          <a:noFill/>
        </p:spPr>
        <p:txBody>
          <a:bodyPr wrap="square" rtlCol="0">
            <a:spAutoFit/>
          </a:bodyPr>
          <a:lstStyle/>
          <a:p>
            <a:r>
              <a:rPr lang="en-US" sz="3200" dirty="0"/>
              <a:t>Total Error = </a:t>
            </a:r>
            <a:r>
              <a:rPr lang="en-US" sz="3200" dirty="0">
                <a:solidFill>
                  <a:srgbClr val="00B050"/>
                </a:solidFill>
              </a:rPr>
              <a:t>Bias error </a:t>
            </a:r>
            <a:r>
              <a:rPr lang="en-US" sz="3200" dirty="0"/>
              <a:t>+ </a:t>
            </a:r>
            <a:r>
              <a:rPr lang="en-US" sz="3200" dirty="0">
                <a:solidFill>
                  <a:srgbClr val="FF0000"/>
                </a:solidFill>
              </a:rPr>
              <a:t>Variance Error </a:t>
            </a:r>
            <a:r>
              <a:rPr lang="en-US" sz="3200" dirty="0"/>
              <a:t>+ Irreducible error</a:t>
            </a:r>
          </a:p>
        </p:txBody>
      </p:sp>
    </p:spTree>
    <p:extLst>
      <p:ext uri="{BB962C8B-B14F-4D97-AF65-F5344CB8AC3E}">
        <p14:creationId xmlns:p14="http://schemas.microsoft.com/office/powerpoint/2010/main" val="3148243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8475E8D-A14C-8D30-0635-4AC17B28854C}"/>
              </a:ext>
            </a:extLst>
          </p:cNvPr>
          <p:cNvSpPr txBox="1"/>
          <p:nvPr/>
        </p:nvSpPr>
        <p:spPr>
          <a:xfrm>
            <a:off x="822039" y="197928"/>
            <a:ext cx="7373906" cy="707886"/>
          </a:xfrm>
          <a:prstGeom prst="rect">
            <a:avLst/>
          </a:prstGeom>
          <a:noFill/>
        </p:spPr>
        <p:txBody>
          <a:bodyPr wrap="square">
            <a:spAutoFit/>
          </a:bodyPr>
          <a:lstStyle/>
          <a:p>
            <a:r>
              <a:rPr lang="en-US" sz="4000" b="0" i="0" dirty="0">
                <a:solidFill>
                  <a:srgbClr val="292929"/>
                </a:solidFill>
                <a:effectLst/>
                <a:latin typeface="source-serif-pro"/>
              </a:rPr>
              <a:t> </a:t>
            </a:r>
            <a:r>
              <a:rPr lang="en-US" sz="4000" b="1" i="0" dirty="0">
                <a:solidFill>
                  <a:srgbClr val="292929"/>
                </a:solidFill>
                <a:effectLst/>
                <a:latin typeface="source-serif-pro"/>
              </a:rPr>
              <a:t>The bias-variance dilemma</a:t>
            </a:r>
            <a:endParaRPr lang="en-US" sz="4000" dirty="0"/>
          </a:p>
        </p:txBody>
      </p:sp>
      <p:sp>
        <p:nvSpPr>
          <p:cNvPr id="29" name="TextBox 28">
            <a:extLst>
              <a:ext uri="{FF2B5EF4-FFF2-40B4-BE49-F238E27FC236}">
                <a16:creationId xmlns:a16="http://schemas.microsoft.com/office/drawing/2014/main" id="{E86EFE8B-B3A2-5E22-A4C7-66DF662DFA16}"/>
              </a:ext>
            </a:extLst>
          </p:cNvPr>
          <p:cNvSpPr txBox="1"/>
          <p:nvPr/>
        </p:nvSpPr>
        <p:spPr>
          <a:xfrm>
            <a:off x="8704142" y="614419"/>
            <a:ext cx="2655920" cy="923330"/>
          </a:xfrm>
          <a:prstGeom prst="rect">
            <a:avLst/>
          </a:prstGeom>
          <a:noFill/>
        </p:spPr>
        <p:txBody>
          <a:bodyPr wrap="none" rtlCol="0">
            <a:spAutoFit/>
          </a:bodyPr>
          <a:lstStyle/>
          <a:p>
            <a:r>
              <a:rPr lang="en-US" dirty="0"/>
              <a:t>GOAL: </a:t>
            </a:r>
          </a:p>
          <a:p>
            <a:pPr marL="285750" indent="-285750">
              <a:buFontTx/>
              <a:buChar char="-"/>
            </a:pPr>
            <a:r>
              <a:rPr lang="en-US" dirty="0"/>
              <a:t>Perfect trade-off</a:t>
            </a:r>
          </a:p>
          <a:p>
            <a:pPr marL="285750" indent="-285750">
              <a:buFontTx/>
              <a:buChar char="-"/>
            </a:pPr>
            <a:r>
              <a:rPr lang="en-US" dirty="0"/>
              <a:t>Ideal model complexity</a:t>
            </a:r>
          </a:p>
        </p:txBody>
      </p:sp>
      <p:sp>
        <p:nvSpPr>
          <p:cNvPr id="32" name="TextBox 31">
            <a:extLst>
              <a:ext uri="{FF2B5EF4-FFF2-40B4-BE49-F238E27FC236}">
                <a16:creationId xmlns:a16="http://schemas.microsoft.com/office/drawing/2014/main" id="{A817E6A5-F87F-109F-B9EE-30D8E5860BC8}"/>
              </a:ext>
            </a:extLst>
          </p:cNvPr>
          <p:cNvSpPr txBox="1"/>
          <p:nvPr/>
        </p:nvSpPr>
        <p:spPr>
          <a:xfrm>
            <a:off x="8764094" y="1809560"/>
            <a:ext cx="2536015" cy="1200329"/>
          </a:xfrm>
          <a:prstGeom prst="rect">
            <a:avLst/>
          </a:prstGeom>
          <a:noFill/>
        </p:spPr>
        <p:txBody>
          <a:bodyPr wrap="square" rtlCol="0">
            <a:spAutoFit/>
          </a:bodyPr>
          <a:lstStyle/>
          <a:p>
            <a:pPr algn="ctr"/>
            <a:r>
              <a:rPr lang="en-US" i="1" dirty="0"/>
              <a:t>How to identify the sweet spot?</a:t>
            </a:r>
          </a:p>
          <a:p>
            <a:pPr algn="ctr"/>
            <a:r>
              <a:rPr lang="en-US" dirty="0"/>
              <a:t>Similar error rate in the training and testing set</a:t>
            </a:r>
          </a:p>
        </p:txBody>
      </p:sp>
      <p:sp>
        <p:nvSpPr>
          <p:cNvPr id="33" name="TextBox 32">
            <a:extLst>
              <a:ext uri="{FF2B5EF4-FFF2-40B4-BE49-F238E27FC236}">
                <a16:creationId xmlns:a16="http://schemas.microsoft.com/office/drawing/2014/main" id="{D99BEB55-1F41-4D43-76D2-96CF9177DA43}"/>
              </a:ext>
            </a:extLst>
          </p:cNvPr>
          <p:cNvSpPr txBox="1"/>
          <p:nvPr/>
        </p:nvSpPr>
        <p:spPr>
          <a:xfrm>
            <a:off x="8721327" y="3748438"/>
            <a:ext cx="3154337" cy="1754326"/>
          </a:xfrm>
          <a:prstGeom prst="rect">
            <a:avLst/>
          </a:prstGeom>
          <a:noFill/>
        </p:spPr>
        <p:txBody>
          <a:bodyPr wrap="square" rtlCol="0">
            <a:spAutoFit/>
          </a:bodyPr>
          <a:lstStyle/>
          <a:p>
            <a:pPr algn="ctr"/>
            <a:r>
              <a:rPr lang="en-US" dirty="0"/>
              <a:t>Low bias and low correlation are essential for accuracy. To get low bias, trees are grown to maximum depth. To achieve low correlation, randomization is applied</a:t>
            </a:r>
          </a:p>
        </p:txBody>
      </p:sp>
      <p:grpSp>
        <p:nvGrpSpPr>
          <p:cNvPr id="2" name="Group 1"/>
          <p:cNvGrpSpPr/>
          <p:nvPr/>
        </p:nvGrpSpPr>
        <p:grpSpPr>
          <a:xfrm>
            <a:off x="425546" y="1011170"/>
            <a:ext cx="7649279" cy="5164802"/>
            <a:chOff x="452707" y="1137919"/>
            <a:chExt cx="7649279" cy="5164802"/>
          </a:xfrm>
        </p:grpSpPr>
        <p:grpSp>
          <p:nvGrpSpPr>
            <p:cNvPr id="34" name="Group 33">
              <a:extLst>
                <a:ext uri="{FF2B5EF4-FFF2-40B4-BE49-F238E27FC236}">
                  <a16:creationId xmlns:a16="http://schemas.microsoft.com/office/drawing/2014/main" id="{BD95E6A3-BD03-9B7C-A3E6-5BDCE96ECBE4}"/>
                </a:ext>
              </a:extLst>
            </p:cNvPr>
            <p:cNvGrpSpPr/>
            <p:nvPr/>
          </p:nvGrpSpPr>
          <p:grpSpPr>
            <a:xfrm>
              <a:off x="452707" y="1137919"/>
              <a:ext cx="7649279" cy="5164802"/>
              <a:chOff x="1499187" y="1188719"/>
              <a:chExt cx="7649279" cy="5164802"/>
            </a:xfrm>
          </p:grpSpPr>
          <p:grpSp>
            <p:nvGrpSpPr>
              <p:cNvPr id="22" name="Group 21">
                <a:extLst>
                  <a:ext uri="{FF2B5EF4-FFF2-40B4-BE49-F238E27FC236}">
                    <a16:creationId xmlns:a16="http://schemas.microsoft.com/office/drawing/2014/main" id="{7F9BEF48-7786-434F-93FC-45FC220F8F1A}"/>
                  </a:ext>
                </a:extLst>
              </p:cNvPr>
              <p:cNvGrpSpPr/>
              <p:nvPr/>
            </p:nvGrpSpPr>
            <p:grpSpPr>
              <a:xfrm>
                <a:off x="2099945" y="1188719"/>
                <a:ext cx="7048521" cy="4679641"/>
                <a:chOff x="2818151" y="0"/>
                <a:chExt cx="7959090" cy="5306518"/>
              </a:xfrm>
            </p:grpSpPr>
            <p:cxnSp>
              <p:nvCxnSpPr>
                <p:cNvPr id="3" name="Straight Arrow Connector 2">
                  <a:extLst>
                    <a:ext uri="{FF2B5EF4-FFF2-40B4-BE49-F238E27FC236}">
                      <a16:creationId xmlns:a16="http://schemas.microsoft.com/office/drawing/2014/main" id="{83A18685-5B98-BB7F-7649-3A8D8D671800}"/>
                    </a:ext>
                  </a:extLst>
                </p:cNvPr>
                <p:cNvCxnSpPr>
                  <a:cxnSpLocks/>
                </p:cNvCxnSpPr>
                <p:nvPr/>
              </p:nvCxnSpPr>
              <p:spPr>
                <a:xfrm flipV="1">
                  <a:off x="2818151" y="0"/>
                  <a:ext cx="0" cy="530651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04A45E38-82CA-94B0-6BE5-5B6C223CF8AD}"/>
                    </a:ext>
                  </a:extLst>
                </p:cNvPr>
                <p:cNvCxnSpPr>
                  <a:cxnSpLocks/>
                </p:cNvCxnSpPr>
                <p:nvPr/>
              </p:nvCxnSpPr>
              <p:spPr>
                <a:xfrm>
                  <a:off x="2818151" y="5278838"/>
                  <a:ext cx="7959090" cy="680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1" name="Freeform: Shape 10">
                  <a:extLst>
                    <a:ext uri="{FF2B5EF4-FFF2-40B4-BE49-F238E27FC236}">
                      <a16:creationId xmlns:a16="http://schemas.microsoft.com/office/drawing/2014/main" id="{B13E7B61-7C7F-A0D1-40E2-39BFC5401F5E}"/>
                    </a:ext>
                  </a:extLst>
                </p:cNvPr>
                <p:cNvSpPr/>
                <p:nvPr/>
              </p:nvSpPr>
              <p:spPr>
                <a:xfrm flipH="1">
                  <a:off x="3143250" y="605790"/>
                  <a:ext cx="6103620" cy="4400550"/>
                </a:xfrm>
                <a:custGeom>
                  <a:avLst/>
                  <a:gdLst>
                    <a:gd name="connsiteX0" fmla="*/ 0 w 6103620"/>
                    <a:gd name="connsiteY0" fmla="*/ 0 h 4400550"/>
                    <a:gd name="connsiteX1" fmla="*/ 1931670 w 6103620"/>
                    <a:gd name="connsiteY1" fmla="*/ 3131820 h 4400550"/>
                    <a:gd name="connsiteX2" fmla="*/ 6103620 w 6103620"/>
                    <a:gd name="connsiteY2" fmla="*/ 4400550 h 4400550"/>
                  </a:gdLst>
                  <a:ahLst/>
                  <a:cxnLst>
                    <a:cxn ang="0">
                      <a:pos x="connsiteX0" y="connsiteY0"/>
                    </a:cxn>
                    <a:cxn ang="0">
                      <a:pos x="connsiteX1" y="connsiteY1"/>
                    </a:cxn>
                    <a:cxn ang="0">
                      <a:pos x="connsiteX2" y="connsiteY2"/>
                    </a:cxn>
                  </a:cxnLst>
                  <a:rect l="l" t="t" r="r" b="b"/>
                  <a:pathLst>
                    <a:path w="6103620" h="4400550">
                      <a:moveTo>
                        <a:pt x="0" y="0"/>
                      </a:moveTo>
                      <a:cubicBezTo>
                        <a:pt x="457200" y="1199197"/>
                        <a:pt x="914400" y="2398395"/>
                        <a:pt x="1931670" y="3131820"/>
                      </a:cubicBezTo>
                      <a:cubicBezTo>
                        <a:pt x="2948940" y="3865245"/>
                        <a:pt x="4526280" y="4132897"/>
                        <a:pt x="6103620" y="4400550"/>
                      </a:cubicBezTo>
                    </a:path>
                  </a:pathLst>
                </a:cu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1199621-AA98-D173-893F-B414730E0C46}"/>
                    </a:ext>
                  </a:extLst>
                </p:cNvPr>
                <p:cNvSpPr/>
                <p:nvPr/>
              </p:nvSpPr>
              <p:spPr>
                <a:xfrm>
                  <a:off x="3295650" y="758190"/>
                  <a:ext cx="6103620" cy="4400550"/>
                </a:xfrm>
                <a:custGeom>
                  <a:avLst/>
                  <a:gdLst>
                    <a:gd name="connsiteX0" fmla="*/ 0 w 6103620"/>
                    <a:gd name="connsiteY0" fmla="*/ 0 h 4400550"/>
                    <a:gd name="connsiteX1" fmla="*/ 1931670 w 6103620"/>
                    <a:gd name="connsiteY1" fmla="*/ 3131820 h 4400550"/>
                    <a:gd name="connsiteX2" fmla="*/ 6103620 w 6103620"/>
                    <a:gd name="connsiteY2" fmla="*/ 4400550 h 4400550"/>
                  </a:gdLst>
                  <a:ahLst/>
                  <a:cxnLst>
                    <a:cxn ang="0">
                      <a:pos x="connsiteX0" y="connsiteY0"/>
                    </a:cxn>
                    <a:cxn ang="0">
                      <a:pos x="connsiteX1" y="connsiteY1"/>
                    </a:cxn>
                    <a:cxn ang="0">
                      <a:pos x="connsiteX2" y="connsiteY2"/>
                    </a:cxn>
                  </a:cxnLst>
                  <a:rect l="l" t="t" r="r" b="b"/>
                  <a:pathLst>
                    <a:path w="6103620" h="4400550">
                      <a:moveTo>
                        <a:pt x="0" y="0"/>
                      </a:moveTo>
                      <a:cubicBezTo>
                        <a:pt x="457200" y="1199197"/>
                        <a:pt x="914400" y="2398395"/>
                        <a:pt x="1931670" y="3131820"/>
                      </a:cubicBezTo>
                      <a:cubicBezTo>
                        <a:pt x="2948940" y="3865245"/>
                        <a:pt x="4526280" y="4132897"/>
                        <a:pt x="6103620" y="4400550"/>
                      </a:cubicBezTo>
                    </a:path>
                  </a:pathLst>
                </a:custGeom>
                <a:noFill/>
                <a:ln w="38100">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DCBD946-0452-0DC1-DF28-57CF348E2D77}"/>
                    </a:ext>
                  </a:extLst>
                </p:cNvPr>
                <p:cNvSpPr/>
                <p:nvPr/>
              </p:nvSpPr>
              <p:spPr>
                <a:xfrm>
                  <a:off x="3474720" y="640080"/>
                  <a:ext cx="5497830" cy="3314806"/>
                </a:xfrm>
                <a:custGeom>
                  <a:avLst/>
                  <a:gdLst>
                    <a:gd name="connsiteX0" fmla="*/ 0 w 5497830"/>
                    <a:gd name="connsiteY0" fmla="*/ 91440 h 3314806"/>
                    <a:gd name="connsiteX1" fmla="*/ 2651760 w 5497830"/>
                    <a:gd name="connsiteY1" fmla="*/ 3314700 h 3314806"/>
                    <a:gd name="connsiteX2" fmla="*/ 5497830 w 5497830"/>
                    <a:gd name="connsiteY2" fmla="*/ 0 h 3314806"/>
                  </a:gdLst>
                  <a:ahLst/>
                  <a:cxnLst>
                    <a:cxn ang="0">
                      <a:pos x="connsiteX0" y="connsiteY0"/>
                    </a:cxn>
                    <a:cxn ang="0">
                      <a:pos x="connsiteX1" y="connsiteY1"/>
                    </a:cxn>
                    <a:cxn ang="0">
                      <a:pos x="connsiteX2" y="connsiteY2"/>
                    </a:cxn>
                  </a:cxnLst>
                  <a:rect l="l" t="t" r="r" b="b"/>
                  <a:pathLst>
                    <a:path w="5497830" h="3314806">
                      <a:moveTo>
                        <a:pt x="0" y="91440"/>
                      </a:moveTo>
                      <a:cubicBezTo>
                        <a:pt x="867727" y="1710690"/>
                        <a:pt x="1735455" y="3329940"/>
                        <a:pt x="2651760" y="3314700"/>
                      </a:cubicBezTo>
                      <a:cubicBezTo>
                        <a:pt x="3568065" y="3299460"/>
                        <a:pt x="5497830" y="0"/>
                        <a:pt x="5497830" y="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FFC06C0-C02F-95C2-C43C-D364588C4658}"/>
                    </a:ext>
                  </a:extLst>
                </p:cNvPr>
                <p:cNvSpPr txBox="1"/>
                <p:nvPr/>
              </p:nvSpPr>
              <p:spPr>
                <a:xfrm>
                  <a:off x="8246745" y="3551171"/>
                  <a:ext cx="2000250" cy="923330"/>
                </a:xfrm>
                <a:prstGeom prst="rect">
                  <a:avLst/>
                </a:prstGeom>
                <a:noFill/>
              </p:spPr>
              <p:txBody>
                <a:bodyPr wrap="square" rtlCol="0">
                  <a:spAutoFit/>
                </a:bodyPr>
                <a:lstStyle/>
                <a:p>
                  <a:r>
                    <a:rPr lang="en-US" dirty="0">
                      <a:solidFill>
                        <a:srgbClr val="FF0000"/>
                      </a:solidFill>
                    </a:rPr>
                    <a:t>Variance</a:t>
                  </a:r>
                </a:p>
                <a:p>
                  <a:r>
                    <a:rPr lang="en-US" dirty="0">
                      <a:solidFill>
                        <a:srgbClr val="00B050"/>
                      </a:solidFill>
                    </a:rPr>
                    <a:t>Bias</a:t>
                  </a:r>
                </a:p>
                <a:p>
                  <a:r>
                    <a:rPr lang="en-US" dirty="0">
                      <a:solidFill>
                        <a:schemeClr val="accent1">
                          <a:lumMod val="75000"/>
                        </a:schemeClr>
                      </a:solidFill>
                    </a:rPr>
                    <a:t>Optimal model</a:t>
                  </a:r>
                </a:p>
              </p:txBody>
            </p:sp>
            <p:sp>
              <p:nvSpPr>
                <p:cNvPr id="16" name="TextBox 15">
                  <a:extLst>
                    <a:ext uri="{FF2B5EF4-FFF2-40B4-BE49-F238E27FC236}">
                      <a16:creationId xmlns:a16="http://schemas.microsoft.com/office/drawing/2014/main" id="{4AEE291C-DB86-F0F7-1DBF-29EE57297607}"/>
                    </a:ext>
                  </a:extLst>
                </p:cNvPr>
                <p:cNvSpPr txBox="1"/>
                <p:nvPr/>
              </p:nvSpPr>
              <p:spPr>
                <a:xfrm>
                  <a:off x="2990851" y="240127"/>
                  <a:ext cx="1355371" cy="369333"/>
                </a:xfrm>
                <a:prstGeom prst="rect">
                  <a:avLst/>
                </a:prstGeom>
                <a:noFill/>
              </p:spPr>
              <p:txBody>
                <a:bodyPr wrap="none" rtlCol="0">
                  <a:spAutoFit/>
                </a:bodyPr>
                <a:lstStyle/>
                <a:p>
                  <a:r>
                    <a:rPr lang="en-US" b="1" dirty="0"/>
                    <a:t>Underfitting</a:t>
                  </a:r>
                </a:p>
              </p:txBody>
            </p:sp>
            <p:sp>
              <p:nvSpPr>
                <p:cNvPr id="17" name="TextBox 16">
                  <a:extLst>
                    <a:ext uri="{FF2B5EF4-FFF2-40B4-BE49-F238E27FC236}">
                      <a16:creationId xmlns:a16="http://schemas.microsoft.com/office/drawing/2014/main" id="{1CB44270-9B38-C997-87E9-6E5ADE96233E}"/>
                    </a:ext>
                  </a:extLst>
                </p:cNvPr>
                <p:cNvSpPr txBox="1"/>
                <p:nvPr/>
              </p:nvSpPr>
              <p:spPr>
                <a:xfrm>
                  <a:off x="8560244" y="84058"/>
                  <a:ext cx="1220206" cy="369333"/>
                </a:xfrm>
                <a:prstGeom prst="rect">
                  <a:avLst/>
                </a:prstGeom>
                <a:noFill/>
              </p:spPr>
              <p:txBody>
                <a:bodyPr wrap="none" rtlCol="0">
                  <a:spAutoFit/>
                </a:bodyPr>
                <a:lstStyle/>
                <a:p>
                  <a:r>
                    <a:rPr lang="en-US" b="1" dirty="0"/>
                    <a:t>Overfitting</a:t>
                  </a:r>
                </a:p>
              </p:txBody>
            </p:sp>
            <p:sp>
              <p:nvSpPr>
                <p:cNvPr id="19" name="TextBox 18">
                  <a:extLst>
                    <a:ext uri="{FF2B5EF4-FFF2-40B4-BE49-F238E27FC236}">
                      <a16:creationId xmlns:a16="http://schemas.microsoft.com/office/drawing/2014/main" id="{A67E00AF-2D1F-C641-67FA-2BB8755B0951}"/>
                    </a:ext>
                  </a:extLst>
                </p:cNvPr>
                <p:cNvSpPr txBox="1"/>
                <p:nvPr/>
              </p:nvSpPr>
              <p:spPr>
                <a:xfrm>
                  <a:off x="5220521" y="2198632"/>
                  <a:ext cx="1615250" cy="369333"/>
                </a:xfrm>
                <a:prstGeom prst="rect">
                  <a:avLst/>
                </a:prstGeom>
                <a:noFill/>
              </p:spPr>
              <p:txBody>
                <a:bodyPr wrap="none" rtlCol="0">
                  <a:spAutoFit/>
                </a:bodyPr>
                <a:lstStyle/>
                <a:p>
                  <a:r>
                    <a:rPr lang="en-US" b="1" dirty="0"/>
                    <a:t>Optimal model</a:t>
                  </a:r>
                </a:p>
              </p:txBody>
            </p:sp>
          </p:grpSp>
          <p:sp>
            <p:nvSpPr>
              <p:cNvPr id="27" name="TextBox 26">
                <a:extLst>
                  <a:ext uri="{FF2B5EF4-FFF2-40B4-BE49-F238E27FC236}">
                    <a16:creationId xmlns:a16="http://schemas.microsoft.com/office/drawing/2014/main" id="{5BAEE234-2679-9636-8A70-3DDC3F62A4A1}"/>
                  </a:ext>
                </a:extLst>
              </p:cNvPr>
              <p:cNvSpPr txBox="1"/>
              <p:nvPr/>
            </p:nvSpPr>
            <p:spPr>
              <a:xfrm rot="16200000">
                <a:off x="1356135" y="3596373"/>
                <a:ext cx="655436"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231D0FD9-643B-48FA-3982-ACD30F48515D}"/>
                  </a:ext>
                </a:extLst>
              </p:cNvPr>
              <p:cNvSpPr txBox="1"/>
              <p:nvPr/>
            </p:nvSpPr>
            <p:spPr>
              <a:xfrm>
                <a:off x="3981204" y="5984189"/>
                <a:ext cx="2218621" cy="369332"/>
              </a:xfrm>
              <a:prstGeom prst="rect">
                <a:avLst/>
              </a:prstGeom>
              <a:noFill/>
            </p:spPr>
            <p:txBody>
              <a:bodyPr wrap="none" rtlCol="0">
                <a:spAutoFit/>
              </a:bodyPr>
              <a:lstStyle/>
              <a:p>
                <a:r>
                  <a:rPr lang="en-US" dirty="0"/>
                  <a:t>Algorithm Complexity</a:t>
                </a:r>
              </a:p>
            </p:txBody>
          </p:sp>
        </p:grpSp>
        <p:pic>
          <p:nvPicPr>
            <p:cNvPr id="2050" name="Picture 2" descr="Brigadeiro de Menta - Como Fazer Brigadei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389" y="3642828"/>
              <a:ext cx="882910" cy="8829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2967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3CCB3-C0E4-638A-88CA-ADC4DC340654}"/>
              </a:ext>
            </a:extLst>
          </p:cNvPr>
          <p:cNvSpPr>
            <a:spLocks noGrp="1"/>
          </p:cNvSpPr>
          <p:nvPr>
            <p:ph type="body" sz="quarter" idx="15"/>
          </p:nvPr>
        </p:nvSpPr>
        <p:spPr>
          <a:xfrm>
            <a:off x="255640" y="2026746"/>
            <a:ext cx="7584661" cy="2997537"/>
          </a:xfrm>
        </p:spPr>
        <p:txBody>
          <a:bodyPr anchor="ctr">
            <a:normAutofit fontScale="25000" lnSpcReduction="20000"/>
          </a:bodyPr>
          <a:lstStyle/>
          <a:p>
            <a:r>
              <a:rPr lang="en-US" sz="8000" dirty="0">
                <a:effectLst/>
                <a:latin typeface="Calibri body"/>
                <a:ea typeface="Calibri" panose="020F0502020204030204" pitchFamily="34" charset="0"/>
                <a:cs typeface="Times New Roman" panose="02020603050405020304" pitchFamily="18" charset="0"/>
              </a:rPr>
              <a:t>The Random Forest algorithm was developed by Computer Scientist Tin Kam Ho in 1995. Although, many improvements have been made since. </a:t>
            </a:r>
            <a:endParaRPr lang="en-US" sz="8000" dirty="0">
              <a:latin typeface="Calibri body"/>
              <a:hlinkClick r:id="rId3"/>
            </a:endParaRPr>
          </a:p>
          <a:p>
            <a:r>
              <a:rPr lang="en-US" sz="8000" dirty="0" err="1">
                <a:latin typeface="Calibri body"/>
              </a:rPr>
              <a:t>Breiman</a:t>
            </a:r>
            <a:r>
              <a:rPr lang="en-US" sz="8000" dirty="0">
                <a:latin typeface="Calibri body"/>
              </a:rPr>
              <a:t>, 2001 - Statistics Department, University of California</a:t>
            </a:r>
          </a:p>
          <a:p>
            <a:r>
              <a:rPr lang="en-US" sz="8000" dirty="0">
                <a:latin typeface="Calibri body"/>
              </a:rPr>
              <a:t>Random forest is a powerful ensemble-learning method: several of trees (forest)</a:t>
            </a:r>
          </a:p>
          <a:p>
            <a:r>
              <a:rPr lang="en-US" sz="8000" dirty="0">
                <a:latin typeface="Calibri body"/>
              </a:rPr>
              <a:t>Supervised</a:t>
            </a:r>
          </a:p>
          <a:p>
            <a:endParaRPr lang="en-US" sz="2400" dirty="0"/>
          </a:p>
        </p:txBody>
      </p:sp>
      <p:pic>
        <p:nvPicPr>
          <p:cNvPr id="8" name="Picture Placeholder 7">
            <a:extLst>
              <a:ext uri="{FF2B5EF4-FFF2-40B4-BE49-F238E27FC236}">
                <a16:creationId xmlns:a16="http://schemas.microsoft.com/office/drawing/2014/main" id="{1FC54DEB-A871-9B32-BBAD-A24FAAA2E14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1646" r="1646" b="2328"/>
          <a:stretch/>
        </p:blipFill>
        <p:spPr>
          <a:xfrm>
            <a:off x="6027225" y="1"/>
            <a:ext cx="6164776" cy="6226232"/>
          </a:xfrm>
        </p:spPr>
      </p:pic>
      <p:sp>
        <p:nvSpPr>
          <p:cNvPr id="2" name="Title 1">
            <a:extLst>
              <a:ext uri="{FF2B5EF4-FFF2-40B4-BE49-F238E27FC236}">
                <a16:creationId xmlns:a16="http://schemas.microsoft.com/office/drawing/2014/main" id="{4530C5E9-110A-C6FB-A697-3F64F0BB95C1}"/>
              </a:ext>
            </a:extLst>
          </p:cNvPr>
          <p:cNvSpPr>
            <a:spLocks noGrp="1"/>
          </p:cNvSpPr>
          <p:nvPr>
            <p:ph type="title" idx="4294967295"/>
          </p:nvPr>
        </p:nvSpPr>
        <p:spPr>
          <a:xfrm>
            <a:off x="228042" y="955719"/>
            <a:ext cx="6525406" cy="1071027"/>
          </a:xfrm>
          <a:prstGeom prst="rect">
            <a:avLst/>
          </a:prstGeom>
        </p:spPr>
        <p:txBody>
          <a:bodyPr anchor="ctr">
            <a:normAutofit/>
          </a:bodyPr>
          <a:lstStyle/>
          <a:p>
            <a:r>
              <a:rPr lang="en-US" sz="4000" b="1" dirty="0"/>
              <a:t>What’s a Random Forest?</a:t>
            </a:r>
          </a:p>
        </p:txBody>
      </p:sp>
    </p:spTree>
    <p:extLst>
      <p:ext uri="{BB962C8B-B14F-4D97-AF65-F5344CB8AC3E}">
        <p14:creationId xmlns:p14="http://schemas.microsoft.com/office/powerpoint/2010/main" val="6395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chor="ctr">
            <a:normAutofit/>
          </a:bodyPr>
          <a:lstStyle/>
          <a:p>
            <a:r>
              <a:rPr lang="en-US" i="1" dirty="0"/>
              <a:t>Why do Random Forests perform better than Decision Trees?</a:t>
            </a:r>
            <a:endParaRPr lang="en-US" dirty="0"/>
          </a:p>
        </p:txBody>
      </p:sp>
      <p:sp>
        <p:nvSpPr>
          <p:cNvPr id="3" name="Content Placeholder 2"/>
          <p:cNvSpPr>
            <a:spLocks noGrp="1"/>
          </p:cNvSpPr>
          <p:nvPr>
            <p:ph type="subTitle" idx="1"/>
          </p:nvPr>
        </p:nvSpPr>
        <p:spPr>
          <a:xfrm>
            <a:off x="1828800" y="3886200"/>
            <a:ext cx="8534400" cy="1752600"/>
          </a:xfrm>
        </p:spPr>
        <p:txBody>
          <a:bodyPr>
            <a:normAutofit/>
          </a:bodyPr>
          <a:lstStyle/>
          <a:p>
            <a:pPr>
              <a:lnSpc>
                <a:spcPct val="90000"/>
              </a:lnSpc>
            </a:pPr>
            <a:r>
              <a:rPr lang="en-US" sz="2200" dirty="0"/>
              <a:t>Model performance is associated with the </a:t>
            </a:r>
            <a:r>
              <a:rPr lang="en-US" sz="2200" b="1" dirty="0"/>
              <a:t>variance</a:t>
            </a:r>
            <a:r>
              <a:rPr lang="en-US" sz="2200" dirty="0"/>
              <a:t> of the estimate</a:t>
            </a:r>
          </a:p>
          <a:p>
            <a:pPr>
              <a:lnSpc>
                <a:spcPct val="90000"/>
              </a:lnSpc>
            </a:pPr>
            <a:r>
              <a:rPr lang="en-US" sz="2200" dirty="0"/>
              <a:t>Bagging reduces the variance of a tree via averaging over the models fitted from the bootstrap samples </a:t>
            </a:r>
          </a:p>
          <a:p>
            <a:pPr>
              <a:lnSpc>
                <a:spcPct val="90000"/>
              </a:lnSpc>
            </a:pPr>
            <a:r>
              <a:rPr lang="en-US" sz="2200" dirty="0"/>
              <a:t>The </a:t>
            </a:r>
            <a:r>
              <a:rPr lang="en-US" sz="2200" b="1" dirty="0"/>
              <a:t>inclusion of many features </a:t>
            </a:r>
            <a:r>
              <a:rPr lang="en-US" sz="2200" dirty="0"/>
              <a:t>will limit error due to bias and variance. </a:t>
            </a:r>
          </a:p>
          <a:p>
            <a:pPr>
              <a:lnSpc>
                <a:spcPct val="90000"/>
              </a:lnSpc>
            </a:pPr>
            <a:endParaRPr lang="en-US" sz="2200" dirty="0"/>
          </a:p>
          <a:p>
            <a:pPr>
              <a:lnSpc>
                <a:spcPct val="90000"/>
              </a:lnSpc>
            </a:pPr>
            <a:endParaRPr lang="en-US" sz="2200" dirty="0"/>
          </a:p>
        </p:txBody>
      </p:sp>
      <p:sp>
        <p:nvSpPr>
          <p:cNvPr id="12" name="Slide Number Placeholder 5">
            <a:extLst>
              <a:ext uri="{FF2B5EF4-FFF2-40B4-BE49-F238E27FC236}">
                <a16:creationId xmlns:a16="http://schemas.microsoft.com/office/drawing/2014/main" id="{C57753F5-BD69-BFFB-B1B1-4041EAA682AD}"/>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20</a:t>
            </a:fld>
            <a:endParaRPr lang="en-US"/>
          </a:p>
        </p:txBody>
      </p:sp>
    </p:spTree>
    <p:extLst>
      <p:ext uri="{BB962C8B-B14F-4D97-AF65-F5344CB8AC3E}">
        <p14:creationId xmlns:p14="http://schemas.microsoft.com/office/powerpoint/2010/main" val="3069716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C081-8686-87B2-0C2F-1B99F2E76781}"/>
              </a:ext>
            </a:extLst>
          </p:cNvPr>
          <p:cNvSpPr>
            <a:spLocks noGrp="1"/>
          </p:cNvSpPr>
          <p:nvPr>
            <p:ph type="title"/>
          </p:nvPr>
        </p:nvSpPr>
        <p:spPr/>
        <p:txBody>
          <a:bodyPr/>
          <a:lstStyle/>
          <a:p>
            <a:r>
              <a:rPr lang="en-US" dirty="0"/>
              <a:t>Thank you! Questions?</a:t>
            </a:r>
          </a:p>
        </p:txBody>
      </p:sp>
      <p:sp>
        <p:nvSpPr>
          <p:cNvPr id="3" name="Text Placeholder 2">
            <a:extLst>
              <a:ext uri="{FF2B5EF4-FFF2-40B4-BE49-F238E27FC236}">
                <a16:creationId xmlns:a16="http://schemas.microsoft.com/office/drawing/2014/main" id="{D8CDC9AD-416F-BE52-A4BB-90D8214FAE64}"/>
              </a:ext>
            </a:extLst>
          </p:cNvPr>
          <p:cNvSpPr>
            <a:spLocks noGrp="1"/>
          </p:cNvSpPr>
          <p:nvPr>
            <p:ph type="body" idx="1"/>
          </p:nvPr>
        </p:nvSpPr>
        <p:spPr/>
        <p:txBody>
          <a:bodyPr/>
          <a:lstStyle/>
          <a:p>
            <a:r>
              <a:rPr lang="en-US" dirty="0"/>
              <a:t>Leticia Santos</a:t>
            </a:r>
          </a:p>
        </p:txBody>
      </p:sp>
      <p:pic>
        <p:nvPicPr>
          <p:cNvPr id="4" name="Picture 3"/>
          <p:cNvPicPr>
            <a:picLocks noChangeAspect="1"/>
          </p:cNvPicPr>
          <p:nvPr/>
        </p:nvPicPr>
        <p:blipFill>
          <a:blip r:embed="rId2"/>
          <a:stretch>
            <a:fillRect/>
          </a:stretch>
        </p:blipFill>
        <p:spPr>
          <a:xfrm>
            <a:off x="7826087" y="3336175"/>
            <a:ext cx="2329657" cy="2770880"/>
          </a:xfrm>
          <a:prstGeom prst="rect">
            <a:avLst/>
          </a:prstGeom>
        </p:spPr>
      </p:pic>
      <p:pic>
        <p:nvPicPr>
          <p:cNvPr id="6" name="Picture 5"/>
          <p:cNvPicPr>
            <a:picLocks noChangeAspect="1"/>
          </p:cNvPicPr>
          <p:nvPr/>
        </p:nvPicPr>
        <p:blipFill>
          <a:blip r:embed="rId3"/>
          <a:stretch>
            <a:fillRect/>
          </a:stretch>
        </p:blipFill>
        <p:spPr>
          <a:xfrm>
            <a:off x="7826087" y="382048"/>
            <a:ext cx="2300757" cy="2683235"/>
          </a:xfrm>
          <a:prstGeom prst="rect">
            <a:avLst/>
          </a:prstGeom>
        </p:spPr>
      </p:pic>
    </p:spTree>
    <p:extLst>
      <p:ext uri="{BB962C8B-B14F-4D97-AF65-F5344CB8AC3E}">
        <p14:creationId xmlns:p14="http://schemas.microsoft.com/office/powerpoint/2010/main" val="3330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BEC8-7314-737F-ED4C-9CF73B9A54E3}"/>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671E17F1-7015-C816-1D4F-7287BCADAE8E}"/>
              </a:ext>
            </a:extLst>
          </p:cNvPr>
          <p:cNvSpPr>
            <a:spLocks noGrp="1"/>
          </p:cNvSpPr>
          <p:nvPr>
            <p:ph idx="1"/>
          </p:nvPr>
        </p:nvSpPr>
        <p:spPr/>
        <p:txBody>
          <a:bodyPr/>
          <a:lstStyle/>
          <a:p>
            <a:r>
              <a:rPr lang="en-US" b="0" i="0">
                <a:effectLst/>
                <a:latin typeface="Calibri Light" panose="020F0302020204030204" pitchFamily="34" charset="0"/>
                <a:cs typeface="Calibri Light" panose="020F0302020204030204" pitchFamily="34" charset="0"/>
              </a:rPr>
              <a:t>Loan </a:t>
            </a:r>
            <a:r>
              <a:rPr lang="en-US" b="0" i="0" dirty="0">
                <a:effectLst/>
                <a:latin typeface="Calibri Light" panose="020F0302020204030204" pitchFamily="34" charset="0"/>
                <a:cs typeface="Calibri Light" panose="020F0302020204030204" pitchFamily="34" charset="0"/>
              </a:rPr>
              <a:t>eligibility</a:t>
            </a:r>
          </a:p>
          <a:p>
            <a:r>
              <a:rPr lang="en-US" dirty="0">
                <a:latin typeface="Calibri Light" panose="020F0302020204030204" pitchFamily="34" charset="0"/>
                <a:cs typeface="Calibri Light" panose="020F0302020204030204" pitchFamily="34" charset="0"/>
              </a:rPr>
              <a:t>Object detection</a:t>
            </a:r>
          </a:p>
          <a:p>
            <a:r>
              <a:rPr lang="en-US" dirty="0">
                <a:latin typeface="Calibri Light" panose="020F0302020204030204" pitchFamily="34" charset="0"/>
                <a:cs typeface="Calibri Light" panose="020F0302020204030204" pitchFamily="34" charset="0"/>
              </a:rPr>
              <a:t>Remote sensing – classification of data</a:t>
            </a:r>
          </a:p>
          <a:p>
            <a:r>
              <a:rPr lang="en-US" dirty="0">
                <a:latin typeface="Calibri Light" panose="020F0302020204030204" pitchFamily="34" charset="0"/>
                <a:cs typeface="Calibri Light" panose="020F0302020204030204" pitchFamily="34" charset="0"/>
              </a:rPr>
              <a:t>Yield prediction</a:t>
            </a:r>
          </a:p>
          <a:p>
            <a:r>
              <a:rPr lang="en-US" dirty="0">
                <a:latin typeface="Calibri Light" panose="020F0302020204030204" pitchFamily="34" charset="0"/>
                <a:cs typeface="Calibri Light" panose="020F0302020204030204" pitchFamily="34" charset="0"/>
              </a:rPr>
              <a:t>Prices in the stock market******</a:t>
            </a:r>
          </a:p>
          <a:p>
            <a:r>
              <a:rPr lang="en-US" dirty="0">
                <a:latin typeface="Calibri Light" panose="020F0302020204030204" pitchFamily="34" charset="0"/>
                <a:cs typeface="Calibri Light" panose="020F0302020204030204" pitchFamily="34" charset="0"/>
              </a:rPr>
              <a:t>Diagnose patients</a:t>
            </a:r>
          </a:p>
          <a:p>
            <a:r>
              <a:rPr lang="en-US" dirty="0">
                <a:latin typeface="Calibri Light" panose="020F0302020204030204" pitchFamily="34" charset="0"/>
                <a:cs typeface="Calibri Light" panose="020F0302020204030204" pitchFamily="34" charset="0"/>
              </a:rPr>
              <a:t>E-commerce (consumption behavior)</a:t>
            </a:r>
          </a:p>
          <a:p>
            <a:endParaRPr lang="en-US" dirty="0"/>
          </a:p>
        </p:txBody>
      </p:sp>
    </p:spTree>
    <p:extLst>
      <p:ext uri="{BB962C8B-B14F-4D97-AF65-F5344CB8AC3E}">
        <p14:creationId xmlns:p14="http://schemas.microsoft.com/office/powerpoint/2010/main" val="362210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88FC6-52EA-457B-9D0B-8EE9B7E61475}"/>
              </a:ext>
            </a:extLst>
          </p:cNvPr>
          <p:cNvSpPr>
            <a:spLocks noGrp="1"/>
          </p:cNvSpPr>
          <p:nvPr>
            <p:ph type="title"/>
          </p:nvPr>
        </p:nvSpPr>
        <p:spPr/>
        <p:txBody>
          <a:bodyPr/>
          <a:lstStyle/>
          <a:p>
            <a:r>
              <a:rPr lang="en-US" dirty="0"/>
              <a:t>Concepts</a:t>
            </a:r>
          </a:p>
        </p:txBody>
      </p:sp>
      <p:sp>
        <p:nvSpPr>
          <p:cNvPr id="3" name="Espaço Reservado para Conteúdo 2">
            <a:extLst>
              <a:ext uri="{FF2B5EF4-FFF2-40B4-BE49-F238E27FC236}">
                <a16:creationId xmlns:a16="http://schemas.microsoft.com/office/drawing/2014/main" id="{5D37126C-AE07-4164-8FCB-E2C89C57A0BB}"/>
              </a:ext>
            </a:extLst>
          </p:cNvPr>
          <p:cNvSpPr>
            <a:spLocks noGrp="1"/>
          </p:cNvSpPr>
          <p:nvPr>
            <p:ph idx="1"/>
          </p:nvPr>
        </p:nvSpPr>
        <p:spPr/>
        <p:txBody>
          <a:bodyPr>
            <a:normAutofit/>
          </a:bodyPr>
          <a:lstStyle/>
          <a:p>
            <a:r>
              <a:rPr lang="en-US" dirty="0"/>
              <a:t>Ensemble method that combines multiples decisions trees and average to a final result</a:t>
            </a:r>
          </a:p>
          <a:p>
            <a:pPr lvl="1"/>
            <a:r>
              <a:rPr lang="en-US" i="1" dirty="0"/>
              <a:t>Classification</a:t>
            </a:r>
            <a:r>
              <a:rPr lang="en-US" dirty="0"/>
              <a:t>: unweighted </a:t>
            </a:r>
            <a:r>
              <a:rPr lang="en-US" b="1" dirty="0"/>
              <a:t>majority</a:t>
            </a:r>
            <a:r>
              <a:rPr lang="en-US" dirty="0"/>
              <a:t> of class votes</a:t>
            </a:r>
          </a:p>
          <a:p>
            <a:pPr lvl="1"/>
            <a:r>
              <a:rPr lang="en-US" i="1" dirty="0"/>
              <a:t>Regression</a:t>
            </a:r>
            <a:r>
              <a:rPr lang="en-US" dirty="0"/>
              <a:t>: </a:t>
            </a:r>
            <a:r>
              <a:rPr lang="en-US" b="1" dirty="0"/>
              <a:t>average</a:t>
            </a:r>
            <a:r>
              <a:rPr lang="en-US" dirty="0"/>
              <a:t> of the predictions from all the trees in the forest</a:t>
            </a:r>
          </a:p>
          <a:p>
            <a:pPr lvl="2"/>
            <a:r>
              <a:rPr lang="en-US" dirty="0"/>
              <a:t>Weighted average (advanced)</a:t>
            </a:r>
          </a:p>
          <a:p>
            <a:pPr marL="0" indent="0">
              <a:buNone/>
            </a:pPr>
            <a:endParaRPr lang="en-US" dirty="0"/>
          </a:p>
        </p:txBody>
      </p:sp>
    </p:spTree>
    <p:extLst>
      <p:ext uri="{BB962C8B-B14F-4D97-AF65-F5344CB8AC3E}">
        <p14:creationId xmlns:p14="http://schemas.microsoft.com/office/powerpoint/2010/main" val="335731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88FC6-52EA-457B-9D0B-8EE9B7E61475}"/>
              </a:ext>
            </a:extLst>
          </p:cNvPr>
          <p:cNvSpPr>
            <a:spLocks noGrp="1"/>
          </p:cNvSpPr>
          <p:nvPr>
            <p:ph type="title"/>
          </p:nvPr>
        </p:nvSpPr>
        <p:spPr/>
        <p:txBody>
          <a:bodyPr/>
          <a:lstStyle/>
          <a:p>
            <a:r>
              <a:rPr lang="en-US" dirty="0"/>
              <a:t>Concepts</a:t>
            </a:r>
          </a:p>
        </p:txBody>
      </p:sp>
      <p:sp>
        <p:nvSpPr>
          <p:cNvPr id="3" name="Espaço Reservado para Conteúdo 2">
            <a:extLst>
              <a:ext uri="{FF2B5EF4-FFF2-40B4-BE49-F238E27FC236}">
                <a16:creationId xmlns:a16="http://schemas.microsoft.com/office/drawing/2014/main" id="{5D37126C-AE07-4164-8FCB-E2C89C57A0BB}"/>
              </a:ext>
            </a:extLst>
          </p:cNvPr>
          <p:cNvSpPr>
            <a:spLocks noGrp="1"/>
          </p:cNvSpPr>
          <p:nvPr>
            <p:ph idx="1"/>
          </p:nvPr>
        </p:nvSpPr>
        <p:spPr/>
        <p:txBody>
          <a:bodyPr>
            <a:normAutofit/>
          </a:bodyPr>
          <a:lstStyle/>
          <a:p>
            <a:r>
              <a:rPr lang="en-US" dirty="0"/>
              <a:t>Each tree is built on a different subset (this will add randomness to the model)</a:t>
            </a:r>
          </a:p>
          <a:p>
            <a:r>
              <a:rPr lang="en-US" dirty="0"/>
              <a:t>Randomness is important to avoid overfitting (learning wrong outcomes)</a:t>
            </a:r>
          </a:p>
          <a:p>
            <a:r>
              <a:rPr lang="en-US" dirty="0"/>
              <a:t>The randomness comes from the feature selection and the bootstrapping</a:t>
            </a:r>
          </a:p>
          <a:p>
            <a:endParaRPr lang="en-US" dirty="0"/>
          </a:p>
        </p:txBody>
      </p:sp>
    </p:spTree>
    <p:extLst>
      <p:ext uri="{BB962C8B-B14F-4D97-AF65-F5344CB8AC3E}">
        <p14:creationId xmlns:p14="http://schemas.microsoft.com/office/powerpoint/2010/main" val="409414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89A6-97E8-DE42-7A96-3580B1BEE715}"/>
              </a:ext>
            </a:extLst>
          </p:cNvPr>
          <p:cNvSpPr>
            <a:spLocks noGrp="1"/>
          </p:cNvSpPr>
          <p:nvPr>
            <p:ph type="title"/>
          </p:nvPr>
        </p:nvSpPr>
        <p:spPr>
          <a:xfrm>
            <a:off x="609600" y="274638"/>
            <a:ext cx="10972800" cy="1143000"/>
          </a:xfrm>
        </p:spPr>
        <p:txBody>
          <a:bodyPr anchor="ctr">
            <a:normAutofit/>
          </a:bodyPr>
          <a:lstStyle/>
          <a:p>
            <a:r>
              <a:rPr lang="en-US" dirty="0"/>
              <a:t>What is a tree?</a:t>
            </a:r>
          </a:p>
        </p:txBody>
      </p:sp>
      <p:sp>
        <p:nvSpPr>
          <p:cNvPr id="13" name="Slide Number Placeholder 5">
            <a:extLst>
              <a:ext uri="{FF2B5EF4-FFF2-40B4-BE49-F238E27FC236}">
                <a16:creationId xmlns:a16="http://schemas.microsoft.com/office/drawing/2014/main" id="{DA8B6634-6E39-3C45-4FA0-E280D27DDAF8}"/>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6</a:t>
            </a:fld>
            <a:endParaRPr lang="en-US"/>
          </a:p>
        </p:txBody>
      </p:sp>
      <p:graphicFrame>
        <p:nvGraphicFramePr>
          <p:cNvPr id="5" name="Content Placeholder 2">
            <a:extLst>
              <a:ext uri="{FF2B5EF4-FFF2-40B4-BE49-F238E27FC236}">
                <a16:creationId xmlns:a16="http://schemas.microsoft.com/office/drawing/2014/main" id="{97B756E7-1E8D-AE23-0FCA-3C2488CC14C6}"/>
              </a:ext>
            </a:extLst>
          </p:cNvPr>
          <p:cNvGraphicFramePr>
            <a:graphicFrameLocks noGrp="1"/>
          </p:cNvGraphicFramePr>
          <p:nvPr>
            <p:ph idx="1"/>
            <p:extLst>
              <p:ext uri="{D42A27DB-BD31-4B8C-83A1-F6EECF244321}">
                <p14:modId xmlns:p14="http://schemas.microsoft.com/office/powerpoint/2010/main" val="2294446908"/>
              </p:ext>
            </p:extLst>
          </p:nvPr>
        </p:nvGraphicFramePr>
        <p:xfrm>
          <a:off x="796413" y="1417638"/>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054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113" y="273051"/>
            <a:ext cx="4011084" cy="1162050"/>
          </a:xfrm>
        </p:spPr>
        <p:txBody>
          <a:bodyPr anchor="b">
            <a:normAutofit/>
          </a:bodyPr>
          <a:lstStyle/>
          <a:p>
            <a:r>
              <a:rPr lang="en-US" sz="3600" dirty="0"/>
              <a:t>Each tree workflow</a:t>
            </a:r>
          </a:p>
        </p:txBody>
      </p:sp>
      <p:sp>
        <p:nvSpPr>
          <p:cNvPr id="13" name="Footer Placeholder 5">
            <a:extLst>
              <a:ext uri="{FF2B5EF4-FFF2-40B4-BE49-F238E27FC236}">
                <a16:creationId xmlns:a16="http://schemas.microsoft.com/office/drawing/2014/main" id="{55F29DAD-3DA2-4FAC-2C7F-B3A9070CF7DC}"/>
              </a:ext>
            </a:extLst>
          </p:cNvPr>
          <p:cNvSpPr>
            <a:spLocks noGrp="1"/>
          </p:cNvSpPr>
          <p:nvPr>
            <p:ph type="ftr" sz="quarter" idx="11"/>
          </p:nvPr>
        </p:nvSpPr>
        <p:spPr>
          <a:xfrm>
            <a:off x="4434197" y="6356351"/>
            <a:ext cx="3860800" cy="365125"/>
          </a:xfrm>
        </p:spPr>
        <p:txBody>
          <a:bodyPr/>
          <a:lstStyle/>
          <a:p>
            <a:r>
              <a:rPr lang="en-US" dirty="0"/>
              <a:t>EXST 7087</a:t>
            </a:r>
          </a:p>
        </p:txBody>
      </p:sp>
      <p:sp>
        <p:nvSpPr>
          <p:cNvPr id="15" name="Slide Number Placeholder 6">
            <a:extLst>
              <a:ext uri="{FF2B5EF4-FFF2-40B4-BE49-F238E27FC236}">
                <a16:creationId xmlns:a16="http://schemas.microsoft.com/office/drawing/2014/main" id="{E85FFA4E-FBF7-F13E-D1DD-11FB422782E1}"/>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7</a:t>
            </a:fld>
            <a:endParaRPr lang="en-US"/>
          </a:p>
        </p:txBody>
      </p:sp>
      <p:graphicFrame>
        <p:nvGraphicFramePr>
          <p:cNvPr id="5" name="Content Placeholder 2">
            <a:extLst>
              <a:ext uri="{FF2B5EF4-FFF2-40B4-BE49-F238E27FC236}">
                <a16:creationId xmlns:a16="http://schemas.microsoft.com/office/drawing/2014/main" id="{40051BEF-5B99-F533-5FE0-9BFA114918F3}"/>
              </a:ext>
            </a:extLst>
          </p:cNvPr>
          <p:cNvGraphicFramePr>
            <a:graphicFrameLocks noGrp="1"/>
          </p:cNvGraphicFramePr>
          <p:nvPr>
            <p:ph idx="1"/>
            <p:extLst>
              <p:ext uri="{D42A27DB-BD31-4B8C-83A1-F6EECF244321}">
                <p14:modId xmlns:p14="http://schemas.microsoft.com/office/powerpoint/2010/main" val="1138867039"/>
              </p:ext>
            </p:extLst>
          </p:nvPr>
        </p:nvGraphicFramePr>
        <p:xfrm>
          <a:off x="5132493" y="173298"/>
          <a:ext cx="6815667"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FE0564F-6DA3-77E8-3355-BC40030FDC93}"/>
              </a:ext>
            </a:extLst>
          </p:cNvPr>
          <p:cNvPicPr>
            <a:picLocks noChangeAspect="1"/>
          </p:cNvPicPr>
          <p:nvPr/>
        </p:nvPicPr>
        <p:blipFill>
          <a:blip r:embed="rId7"/>
          <a:stretch>
            <a:fillRect/>
          </a:stretch>
        </p:blipFill>
        <p:spPr>
          <a:xfrm>
            <a:off x="957194" y="2280547"/>
            <a:ext cx="2840092" cy="2840092"/>
          </a:xfrm>
          <a:prstGeom prst="rect">
            <a:avLst/>
          </a:prstGeom>
        </p:spPr>
      </p:pic>
    </p:spTree>
    <p:extLst>
      <p:ext uri="{BB962C8B-B14F-4D97-AF65-F5344CB8AC3E}">
        <p14:creationId xmlns:p14="http://schemas.microsoft.com/office/powerpoint/2010/main" val="323655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Each tree workflow</a:t>
            </a:r>
          </a:p>
        </p:txBody>
      </p:sp>
      <p:sp>
        <p:nvSpPr>
          <p:cNvPr id="3" name="Content Placeholder 2"/>
          <p:cNvSpPr>
            <a:spLocks noGrp="1"/>
          </p:cNvSpPr>
          <p:nvPr>
            <p:ph idx="1"/>
          </p:nvPr>
        </p:nvSpPr>
        <p:spPr>
          <a:xfrm>
            <a:off x="838200" y="1513840"/>
            <a:ext cx="10515600" cy="4663123"/>
          </a:xfrm>
        </p:spPr>
        <p:txBody>
          <a:bodyPr>
            <a:normAutofit lnSpcReduction="10000"/>
          </a:bodyPr>
          <a:lstStyle/>
          <a:p>
            <a:pPr marL="57150" indent="0" algn="just">
              <a:buNone/>
            </a:pPr>
            <a:r>
              <a:rPr lang="en-US" sz="4400" dirty="0">
                <a:latin typeface="Calibri Light" panose="020F0302020204030204" pitchFamily="34" charset="0"/>
                <a:cs typeface="Calibri Light" panose="020F0302020204030204" pitchFamily="34" charset="0"/>
              </a:rPr>
              <a:t>GOAL: captures the regularities in its training data, but also generalizes well to unseen data</a:t>
            </a:r>
          </a:p>
          <a:p>
            <a:pPr marL="457200" lvl="1" indent="0" algn="just">
              <a:buNone/>
            </a:pPr>
            <a:endParaRPr lang="en-US" sz="4000" dirty="0">
              <a:latin typeface="Calibri Light" panose="020F0302020204030204" pitchFamily="34" charset="0"/>
              <a:cs typeface="Calibri Light" panose="020F0302020204030204" pitchFamily="34" charset="0"/>
            </a:endParaRPr>
          </a:p>
          <a:p>
            <a:pPr marL="0" indent="0" algn="just">
              <a:buNone/>
            </a:pPr>
            <a:r>
              <a:rPr lang="en-US" sz="4000" b="1" dirty="0">
                <a:latin typeface="Calibri Light" panose="020F0302020204030204" pitchFamily="34" charset="0"/>
                <a:cs typeface="Calibri Light" panose="020F0302020204030204" pitchFamily="34" charset="0"/>
              </a:rPr>
              <a:t>Regression Random Forest </a:t>
            </a:r>
            <a:r>
              <a:rPr lang="en-US" sz="4000" dirty="0">
                <a:latin typeface="Calibri Light" panose="020F0302020204030204" pitchFamily="34" charset="0"/>
                <a:cs typeface="Calibri Light" panose="020F0302020204030204" pitchFamily="34" charset="0"/>
              </a:rPr>
              <a:t>will output the </a:t>
            </a:r>
            <a:r>
              <a:rPr lang="en-US" sz="4000" i="1" dirty="0">
                <a:latin typeface="Calibri Light" panose="020F0302020204030204" pitchFamily="34" charset="0"/>
                <a:cs typeface="Calibri Light" panose="020F0302020204030204" pitchFamily="34" charset="0"/>
              </a:rPr>
              <a:t>mean </a:t>
            </a:r>
            <a:r>
              <a:rPr lang="en-US" sz="4000" dirty="0">
                <a:latin typeface="Calibri Light" panose="020F0302020204030204" pitchFamily="34" charset="0"/>
                <a:cs typeface="Calibri Light" panose="020F0302020204030204" pitchFamily="34" charset="0"/>
              </a:rPr>
              <a:t>of all Decision Tree predictions as a </a:t>
            </a:r>
            <a:r>
              <a:rPr lang="en-US" sz="4000" b="1" dirty="0">
                <a:latin typeface="Calibri Light" panose="020F0302020204030204" pitchFamily="34" charset="0"/>
                <a:cs typeface="Calibri Light" panose="020F0302020204030204" pitchFamily="34" charset="0"/>
              </a:rPr>
              <a:t>Classification Random Forest </a:t>
            </a:r>
            <a:r>
              <a:rPr lang="en-US" sz="4000" dirty="0">
                <a:latin typeface="Calibri Light" panose="020F0302020204030204" pitchFamily="34" charset="0"/>
                <a:cs typeface="Calibri Light" panose="020F0302020204030204" pitchFamily="34" charset="0"/>
              </a:rPr>
              <a:t>will output the </a:t>
            </a:r>
            <a:r>
              <a:rPr lang="en-US" sz="4000" i="1" dirty="0">
                <a:latin typeface="Calibri Light" panose="020F0302020204030204" pitchFamily="34" charset="0"/>
                <a:cs typeface="Calibri Light" panose="020F0302020204030204" pitchFamily="34" charset="0"/>
              </a:rPr>
              <a:t>majority classification</a:t>
            </a:r>
            <a:r>
              <a:rPr lang="en-US" sz="4000" dirty="0">
                <a:latin typeface="Calibri Light" panose="020F0302020204030204" pitchFamily="34" charset="0"/>
                <a:cs typeface="Calibri Light" panose="020F0302020204030204" pitchFamily="34" charset="0"/>
              </a:rPr>
              <a:t> of all Decision Trees</a:t>
            </a:r>
          </a:p>
        </p:txBody>
      </p:sp>
    </p:spTree>
    <p:extLst>
      <p:ext uri="{BB962C8B-B14F-4D97-AF65-F5344CB8AC3E}">
        <p14:creationId xmlns:p14="http://schemas.microsoft.com/office/powerpoint/2010/main" val="260376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B6002-E877-0810-1E28-08DA42325A46}"/>
              </a:ext>
            </a:extLst>
          </p:cNvPr>
          <p:cNvSpPr>
            <a:spLocks noGrp="1"/>
          </p:cNvSpPr>
          <p:nvPr>
            <p:ph type="title"/>
          </p:nvPr>
        </p:nvSpPr>
        <p:spPr>
          <a:xfrm>
            <a:off x="127820" y="1503004"/>
            <a:ext cx="4638913" cy="2418736"/>
          </a:xfrm>
        </p:spPr>
        <p:txBody>
          <a:bodyPr anchor="b">
            <a:normAutofit/>
          </a:bodyPr>
          <a:lstStyle/>
          <a:p>
            <a:pPr algn="ctr"/>
            <a:r>
              <a:rPr lang="en-US" sz="4800" b="1" dirty="0"/>
              <a:t>Random Forest </a:t>
            </a:r>
            <a:r>
              <a:rPr lang="en-US" sz="3600" b="1" dirty="0"/>
              <a:t>(</a:t>
            </a:r>
            <a:r>
              <a:rPr lang="en-US" sz="3600" b="1" dirty="0" err="1">
                <a:hlinkClick r:id="rId3"/>
              </a:rPr>
              <a:t>sklearn</a:t>
            </a:r>
            <a:r>
              <a:rPr lang="en-US" sz="3600" b="1" dirty="0">
                <a:hlinkClick r:id="rId3"/>
              </a:rPr>
              <a:t> </a:t>
            </a:r>
            <a:r>
              <a:rPr lang="en-US" sz="3600" dirty="0">
                <a:hlinkClick r:id="rId3"/>
              </a:rPr>
              <a:t>package</a:t>
            </a:r>
            <a:r>
              <a:rPr lang="en-US" sz="3600" dirty="0"/>
              <a:t>)</a:t>
            </a:r>
            <a:endParaRPr lang="en-US" sz="4800" dirty="0"/>
          </a:p>
        </p:txBody>
      </p:sp>
      <p:sp>
        <p:nvSpPr>
          <p:cNvPr id="20" name="Slide Number Placeholder 6">
            <a:extLst>
              <a:ext uri="{FF2B5EF4-FFF2-40B4-BE49-F238E27FC236}">
                <a16:creationId xmlns:a16="http://schemas.microsoft.com/office/drawing/2014/main" id="{64E1C68E-4477-7449-D622-33ACC3F19E12}"/>
              </a:ext>
            </a:extLst>
          </p:cNvPr>
          <p:cNvSpPr>
            <a:spLocks noGrp="1"/>
          </p:cNvSpPr>
          <p:nvPr>
            <p:ph type="sldNum" sz="quarter" idx="12"/>
          </p:nvPr>
        </p:nvSpPr>
        <p:spPr>
          <a:xfrm>
            <a:off x="8618483" y="6356351"/>
            <a:ext cx="1483125" cy="365125"/>
          </a:xfrm>
        </p:spPr>
        <p:txBody>
          <a:bodyPr/>
          <a:lstStyle/>
          <a:p>
            <a:pPr>
              <a:spcAft>
                <a:spcPts val="600"/>
              </a:spcAft>
            </a:pPr>
            <a:fld id="{FCFAA3B7-4689-AA47-B87F-0C0066A450D7}" type="slidenum">
              <a:rPr lang="en-US" smtClean="0"/>
              <a:pPr>
                <a:spcAft>
                  <a:spcPts val="600"/>
                </a:spcAft>
              </a:pPr>
              <a:t>9</a:t>
            </a:fld>
            <a:endParaRPr lang="en-US"/>
          </a:p>
        </p:txBody>
      </p:sp>
      <p:graphicFrame>
        <p:nvGraphicFramePr>
          <p:cNvPr id="10" name="Content Placeholder 7">
            <a:extLst>
              <a:ext uri="{FF2B5EF4-FFF2-40B4-BE49-F238E27FC236}">
                <a16:creationId xmlns:a16="http://schemas.microsoft.com/office/drawing/2014/main" id="{0E0DBDF7-6CA2-CE00-B14A-BF2318866320}"/>
              </a:ext>
            </a:extLst>
          </p:cNvPr>
          <p:cNvGraphicFramePr>
            <a:graphicFrameLocks noGrp="1"/>
          </p:cNvGraphicFramePr>
          <p:nvPr>
            <p:ph idx="1"/>
            <p:extLst>
              <p:ext uri="{D42A27DB-BD31-4B8C-83A1-F6EECF244321}">
                <p14:modId xmlns:p14="http://schemas.microsoft.com/office/powerpoint/2010/main" val="2168018415"/>
              </p:ext>
            </p:extLst>
          </p:nvPr>
        </p:nvGraphicFramePr>
        <p:xfrm>
          <a:off x="5032740" y="173298"/>
          <a:ext cx="6815667" cy="58531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947419" y="3921740"/>
            <a:ext cx="2999714" cy="646331"/>
          </a:xfrm>
          <a:prstGeom prst="rect">
            <a:avLst/>
          </a:prstGeom>
        </p:spPr>
        <p:txBody>
          <a:bodyPr wrap="square">
            <a:spAutoFit/>
          </a:bodyPr>
          <a:lstStyle/>
          <a:p>
            <a:pPr algn="ctr"/>
            <a:r>
              <a:rPr lang="en-US" dirty="0"/>
              <a:t>Hyperlink to python documentation</a:t>
            </a:r>
          </a:p>
        </p:txBody>
      </p:sp>
    </p:spTree>
    <p:extLst>
      <p:ext uri="{BB962C8B-B14F-4D97-AF65-F5344CB8AC3E}">
        <p14:creationId xmlns:p14="http://schemas.microsoft.com/office/powerpoint/2010/main" val="461586389"/>
      </p:ext>
    </p:extLst>
  </p:cSld>
  <p:clrMapOvr>
    <a:masterClrMapping/>
  </p:clrMapOvr>
</p:sld>
</file>

<file path=ppt/theme/theme1.xml><?xml version="1.0" encoding="utf-8"?>
<a:theme xmlns:a="http://schemas.openxmlformats.org/drawingml/2006/main" name="Theme2">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AC5F4875-6D2F-4A01-A370-5685020A7FC4}" vid="{4950433F-F72A-43F3-8BCD-064061AABC4D}"/>
    </a:ext>
  </a:extLst>
</a:theme>
</file>

<file path=ppt/theme/theme2.xml><?xml version="1.0" encoding="utf-8"?>
<a:theme xmlns:a="http://schemas.openxmlformats.org/drawingml/2006/main" name="Whit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SU Brand Power Point Template(accessible)" id="{13D88D41-FFB1-40FF-8385-7C73BA7AB365}" vid="{1A085FB2-F37F-4548-B9A4-3EB79D344AE2}"/>
    </a:ext>
  </a:extLst>
</a:theme>
</file>

<file path=ppt/theme/theme3.xml><?xml version="1.0" encoding="utf-8"?>
<a:theme xmlns:a="http://schemas.openxmlformats.org/drawingml/2006/main" name="Purpl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SU Brand Power Point Template(accessible)" id="{13D88D41-FFB1-40FF-8385-7C73BA7AB365}" vid="{923F1B81-883F-4970-BF46-92140E9F38FC}"/>
    </a:ext>
  </a:extLst>
</a:theme>
</file>

<file path=ppt/theme/theme4.xml><?xml version="1.0" encoding="utf-8"?>
<a:theme xmlns:a="http://schemas.openxmlformats.org/drawingml/2006/main" name="Theme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3" id="{6200B022-39AB-4323-B58A-8F212B3680C1}" vid="{216F3306-2E98-4A77-86B0-4024BA5FA81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17708</TotalTime>
  <Words>1872</Words>
  <Application>Microsoft Office PowerPoint</Application>
  <PresentationFormat>Widescreen</PresentationFormat>
  <Paragraphs>356</Paragraphs>
  <Slides>21</Slides>
  <Notes>10</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Arial</vt:lpstr>
      <vt:lpstr>Calibri</vt:lpstr>
      <vt:lpstr>Calibri body</vt:lpstr>
      <vt:lpstr>Calibri Light</vt:lpstr>
      <vt:lpstr>Gotham SSm A</vt:lpstr>
      <vt:lpstr>Helvetica</vt:lpstr>
      <vt:lpstr>Poppins</vt:lpstr>
      <vt:lpstr>source-serif-pro</vt:lpstr>
      <vt:lpstr>Theme2</vt:lpstr>
      <vt:lpstr>White-General</vt:lpstr>
      <vt:lpstr>Purple-General</vt:lpstr>
      <vt:lpstr>Theme3</vt:lpstr>
      <vt:lpstr>Machine Learning  Random Forest</vt:lpstr>
      <vt:lpstr>What’s a Random Forest?</vt:lpstr>
      <vt:lpstr>Examples</vt:lpstr>
      <vt:lpstr>Concepts</vt:lpstr>
      <vt:lpstr>Concepts</vt:lpstr>
      <vt:lpstr>What is a tree?</vt:lpstr>
      <vt:lpstr>Each tree workflow</vt:lpstr>
      <vt:lpstr>Each tree workflow</vt:lpstr>
      <vt:lpstr>Random Forest (sklearn package)</vt:lpstr>
      <vt:lpstr>Structure</vt:lpstr>
      <vt:lpstr>Entropy</vt:lpstr>
      <vt:lpstr>Bootstraping</vt:lpstr>
      <vt:lpstr>Dataset example</vt:lpstr>
      <vt:lpstr>Dataset example</vt:lpstr>
      <vt:lpstr>PowerPoint Presentation</vt:lpstr>
      <vt:lpstr>Fine-tuning</vt:lpstr>
      <vt:lpstr>Hyper parameter tuning</vt:lpstr>
      <vt:lpstr>Bias-overfitting tradeoff</vt:lpstr>
      <vt:lpstr>PowerPoint Presentation</vt:lpstr>
      <vt:lpstr>Why do Random Forests perform better than Decision Trees?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Random Forest/CIT</dc:title>
  <dc:creator>Letícia B.</dc:creator>
  <cp:lastModifiedBy>Santos, Leticia</cp:lastModifiedBy>
  <cp:revision>56</cp:revision>
  <dcterms:created xsi:type="dcterms:W3CDTF">2020-05-22T19:57:41Z</dcterms:created>
  <dcterms:modified xsi:type="dcterms:W3CDTF">2023-04-04T04:05:39Z</dcterms:modified>
</cp:coreProperties>
</file>